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y="5143500" cx="9144000"/>
  <p:notesSz cx="6858000" cy="9144000"/>
  <p:embeddedFontLst>
    <p:embeddedFont>
      <p:font typeface="Robo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1296">
          <p15:clr>
            <a:srgbClr val="747775"/>
          </p15:clr>
        </p15:guide>
        <p15:guide id="3" orient="horz" pos="1152">
          <p15:clr>
            <a:srgbClr val="747775"/>
          </p15:clr>
        </p15:guide>
        <p15:guide id="4" orient="horz" pos="1526">
          <p15:clr>
            <a:srgbClr val="747775"/>
          </p15:clr>
        </p15:guide>
        <p15:guide id="5" orient="horz" pos="1670">
          <p15:clr>
            <a:srgbClr val="747775"/>
          </p15:clr>
        </p15:guide>
        <p15:guide id="6" orient="horz" pos="1901">
          <p15:clr>
            <a:srgbClr val="747775"/>
          </p15:clr>
        </p15:guide>
        <p15:guide id="7" orient="horz" pos="2045">
          <p15:clr>
            <a:srgbClr val="747775"/>
          </p15:clr>
        </p15:guide>
        <p15:guide id="8" orient="horz" pos="2275">
          <p15:clr>
            <a:srgbClr val="747775"/>
          </p15:clr>
        </p15:guide>
        <p15:guide id="9" orient="horz" pos="2419">
          <p15:clr>
            <a:srgbClr val="747775"/>
          </p15:clr>
        </p15:guide>
        <p15:guide id="10" orient="horz" pos="2650">
          <p15:clr>
            <a:srgbClr val="747775"/>
          </p15:clr>
        </p15:guide>
        <p15:guide id="11" orient="horz" pos="2794">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Valeria Ceballos Jauregui"/>
  <p:cmAuthor clrIdx="1" id="1" initials="" lastIdx="1" name="Lara Van Matre"/>
  <p:cmAuthor clrIdx="2" id="2" initials="" lastIdx="1" name="Nate Ston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1296" orient="horz"/>
        <p:guide pos="1152" orient="horz"/>
        <p:guide pos="1526" orient="horz"/>
        <p:guide pos="1670" orient="horz"/>
        <p:guide pos="1901" orient="horz"/>
        <p:guide pos="2045" orient="horz"/>
        <p:guide pos="2275" orient="horz"/>
        <p:guide pos="2419" orient="horz"/>
        <p:guide pos="2650" orient="horz"/>
        <p:guide pos="279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0" Type="http://schemas.openxmlformats.org/officeDocument/2006/relationships/font" Target="fonts/Roboto-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2-02T22:15:09.631">
    <p:pos x="168" y="823"/>
    <p:text>I would say 'Grupo de Trabajo' or .. y por el ‘Grupo de Colaboración de Navegadores Digitales,’ que produjeron los siguiente: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12-09T16:37:25.122">
    <p:pos x="1612" y="558"/>
    <p:text>@nate@digitalinclusion.org Iḿ not sure if you want to make these resources accessible, but currently you need to request permission for access when you click the links.
_Reassigned to nate@digitalinclusion.org_</p:text>
  </p:cm>
  <p:cm authorId="2" idx="1" dt="2024-12-09T16:37:25.122">
    <p:pos x="1612" y="558"/>
    <p:text>farts, let me find the right place to save copies and i'll update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f9e97503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f9e97503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a81bb43ee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a81bb43ee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7aa71f75d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57aa71f75d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468f09eaf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1468f09ea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b780174660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1b780174660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0643695e6f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20643695e6f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0643695e6f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0643695e6f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b5b2eefae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25b5b2eefae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1b2c2ead24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31b2c2ead24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17ab819d12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17ab819d12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80aa50a940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80aa50a940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43c3c1f9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43c3c1f9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43cd1d4d0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43cd1d4d0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17ab819d12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17ab819d12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804e5eb22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804e5eb22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17ab819d12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117ab819d1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f1732a641a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f1732a641a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0f4d5c1be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0f4d5c1be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0f4d5c1be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0f4d5c1be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0f4d5c1be6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0f4d5c1be6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0f4d5c1be6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0f4d5c1be6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80aa50a94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80aa50a94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804e5eb221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804e5eb221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17ab819d1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117ab819d1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5bf27084a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5bf27084a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c4b2daf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c4b2daf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f1732a641a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1f1732a641a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5c4b2daf1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5c4b2daf15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ef9e97503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ef9e97503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f01c4b902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f01c4b902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57aa71f75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57aa71f75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04e5eb2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804e5eb2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7aa71f75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57aa71f75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53468048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f53468048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04e5eb22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804e5eb22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0aa50a94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80aa50a94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64" name="Shape 64"/>
        <p:cNvGrpSpPr/>
        <p:nvPr/>
      </p:nvGrpSpPr>
      <p:grpSpPr>
        <a:xfrm>
          <a:off x="0" y="0"/>
          <a:ext cx="0" cy="0"/>
          <a:chOff x="0" y="0"/>
          <a:chExt cx="0" cy="0"/>
        </a:xfrm>
      </p:grpSpPr>
      <p:sp>
        <p:nvSpPr>
          <p:cNvPr id="65" name="Google Shape;65;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B9599"/>
              </a:buClr>
              <a:buSzPts val="12000"/>
              <a:buNone/>
              <a:defRPr sz="12000">
                <a:solidFill>
                  <a:srgbClr val="0B9599"/>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66" name="Google Shape;66;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7" name="Google Shape;67;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68" name="Google Shape;68;p11"/>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9" name="Shape 69"/>
        <p:cNvGrpSpPr/>
        <p:nvPr/>
      </p:nvGrpSpPr>
      <p:grpSpPr>
        <a:xfrm>
          <a:off x="0" y="0"/>
          <a:ext cx="0" cy="0"/>
          <a:chOff x="0" y="0"/>
          <a:chExt cx="0" cy="0"/>
        </a:xfrm>
      </p:grpSpPr>
      <p:sp>
        <p:nvSpPr>
          <p:cNvPr id="70" name="Google Shape;70;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14"/>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80" name="Google Shape;80;p1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15"/>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83" name="Google Shape;83;p1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6"/>
          <p:cNvSpPr/>
          <p:nvPr/>
        </p:nvSpPr>
        <p:spPr>
          <a:xfrm flipH="1" rot="10800000">
            <a:off x="0" y="1074000"/>
            <a:ext cx="9144000" cy="406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0" y="1074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txBox="1"/>
          <p:nvPr>
            <p:ph type="title"/>
          </p:nvPr>
        </p:nvSpPr>
        <p:spPr>
          <a:xfrm>
            <a:off x="460950" y="21927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8" name="Google Shape;88;p16"/>
          <p:cNvSpPr txBox="1"/>
          <p:nvPr>
            <p:ph idx="1" type="body"/>
          </p:nvPr>
        </p:nvSpPr>
        <p:spPr>
          <a:xfrm>
            <a:off x="471900" y="1431800"/>
            <a:ext cx="8222100" cy="31974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Clr>
                <a:srgbClr val="B81124"/>
              </a:buClr>
              <a:buSzPts val="2400"/>
              <a:buChar char="●"/>
              <a:defRPr sz="2400">
                <a:solidFill>
                  <a:srgbClr val="B81124"/>
                </a:solidFill>
              </a:defRPr>
            </a:lvl1pPr>
            <a:lvl2pPr indent="-317500" lvl="1" marL="914400" rtl="0">
              <a:spcBef>
                <a:spcPts val="0"/>
              </a:spcBef>
              <a:spcAft>
                <a:spcPts val="0"/>
              </a:spcAft>
              <a:buClr>
                <a:srgbClr val="414042"/>
              </a:buClr>
              <a:buSzPts val="1400"/>
              <a:buChar char="○"/>
              <a:defRPr>
                <a:solidFill>
                  <a:srgbClr val="414042"/>
                </a:solidFill>
              </a:defRPr>
            </a:lvl2pPr>
            <a:lvl3pPr indent="-317500" lvl="2" marL="1371600" rtl="0">
              <a:spcBef>
                <a:spcPts val="0"/>
              </a:spcBef>
              <a:spcAft>
                <a:spcPts val="0"/>
              </a:spcAft>
              <a:buClr>
                <a:srgbClr val="414042"/>
              </a:buClr>
              <a:buSzPts val="1400"/>
              <a:buChar char="■"/>
              <a:defRPr>
                <a:solidFill>
                  <a:srgbClr val="414042"/>
                </a:solidFill>
              </a:defRPr>
            </a:lvl3pPr>
            <a:lvl4pPr indent="-317500" lvl="3" marL="1828800" rtl="0">
              <a:spcBef>
                <a:spcPts val="0"/>
              </a:spcBef>
              <a:spcAft>
                <a:spcPts val="0"/>
              </a:spcAft>
              <a:buClr>
                <a:srgbClr val="414042"/>
              </a:buClr>
              <a:buSzPts val="1400"/>
              <a:buChar char="●"/>
              <a:defRPr>
                <a:solidFill>
                  <a:srgbClr val="414042"/>
                </a:solidFill>
              </a:defRPr>
            </a:lvl4pPr>
            <a:lvl5pPr indent="-317500" lvl="4" marL="2286000" rtl="0">
              <a:spcBef>
                <a:spcPts val="0"/>
              </a:spcBef>
              <a:spcAft>
                <a:spcPts val="0"/>
              </a:spcAft>
              <a:buClr>
                <a:srgbClr val="414042"/>
              </a:buClr>
              <a:buSzPts val="1400"/>
              <a:buChar char="○"/>
              <a:defRPr>
                <a:solidFill>
                  <a:srgbClr val="414042"/>
                </a:solidFill>
              </a:defRPr>
            </a:lvl5pPr>
            <a:lvl6pPr indent="-317500" lvl="5" marL="2743200" rtl="0">
              <a:spcBef>
                <a:spcPts val="0"/>
              </a:spcBef>
              <a:spcAft>
                <a:spcPts val="0"/>
              </a:spcAft>
              <a:buClr>
                <a:srgbClr val="414042"/>
              </a:buClr>
              <a:buSzPts val="1400"/>
              <a:buChar char="■"/>
              <a:defRPr>
                <a:solidFill>
                  <a:srgbClr val="414042"/>
                </a:solidFill>
              </a:defRPr>
            </a:lvl6pPr>
            <a:lvl7pPr indent="-317500" lvl="6" marL="3200400" rtl="0">
              <a:spcBef>
                <a:spcPts val="0"/>
              </a:spcBef>
              <a:spcAft>
                <a:spcPts val="0"/>
              </a:spcAft>
              <a:buClr>
                <a:srgbClr val="414042"/>
              </a:buClr>
              <a:buSzPts val="1400"/>
              <a:buChar char="●"/>
              <a:defRPr>
                <a:solidFill>
                  <a:srgbClr val="414042"/>
                </a:solidFill>
              </a:defRPr>
            </a:lvl7pPr>
            <a:lvl8pPr indent="-317500" lvl="7" marL="3657600" rtl="0">
              <a:spcBef>
                <a:spcPts val="0"/>
              </a:spcBef>
              <a:spcAft>
                <a:spcPts val="0"/>
              </a:spcAft>
              <a:buClr>
                <a:srgbClr val="414042"/>
              </a:buClr>
              <a:buSzPts val="1400"/>
              <a:buChar char="○"/>
              <a:defRPr>
                <a:solidFill>
                  <a:srgbClr val="414042"/>
                </a:solidFill>
              </a:defRPr>
            </a:lvl8pPr>
            <a:lvl9pPr indent="-317500" lvl="8" marL="4114800" rtl="0">
              <a:spcBef>
                <a:spcPts val="0"/>
              </a:spcBef>
              <a:spcAft>
                <a:spcPts val="0"/>
              </a:spcAft>
              <a:buClr>
                <a:srgbClr val="414042"/>
              </a:buClr>
              <a:buSzPts val="1400"/>
              <a:buChar char="■"/>
              <a:defRPr>
                <a:solidFill>
                  <a:srgbClr val="414042"/>
                </a:solidFill>
              </a:defRPr>
            </a:lvl9pPr>
          </a:lstStyle>
          <a:p/>
        </p:txBody>
      </p:sp>
      <p:sp>
        <p:nvSpPr>
          <p:cNvPr id="89" name="Google Shape;89;p1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90" name="Google Shape;90;p16"/>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sp>
        <p:nvSpPr>
          <p:cNvPr id="92" name="Google Shape;92;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txBox="1"/>
          <p:nvPr>
            <p:ph type="title"/>
          </p:nvPr>
        </p:nvSpPr>
        <p:spPr>
          <a:xfrm>
            <a:off x="471900" y="330300"/>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5" name="Google Shape;95;p17"/>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Clr>
                <a:srgbClr val="B81124"/>
              </a:buClr>
              <a:buSzPts val="2400"/>
              <a:buChar char="●"/>
              <a:defRPr sz="2400">
                <a:solidFill>
                  <a:srgbClr val="B81124"/>
                </a:solidFill>
              </a:defRPr>
            </a:lvl1pPr>
            <a:lvl2pPr indent="-317500" lvl="1" marL="914400" rtl="0">
              <a:spcBef>
                <a:spcPts val="0"/>
              </a:spcBef>
              <a:spcAft>
                <a:spcPts val="0"/>
              </a:spcAft>
              <a:buClr>
                <a:srgbClr val="414042"/>
              </a:buClr>
              <a:buSzPts val="1400"/>
              <a:buChar char="○"/>
              <a:defRPr>
                <a:solidFill>
                  <a:srgbClr val="414042"/>
                </a:solidFill>
              </a:defRPr>
            </a:lvl2pPr>
            <a:lvl3pPr indent="-317500" lvl="2" marL="1371600" rtl="0">
              <a:spcBef>
                <a:spcPts val="0"/>
              </a:spcBef>
              <a:spcAft>
                <a:spcPts val="0"/>
              </a:spcAft>
              <a:buClr>
                <a:srgbClr val="414042"/>
              </a:buClr>
              <a:buSzPts val="1400"/>
              <a:buChar char="■"/>
              <a:defRPr>
                <a:solidFill>
                  <a:srgbClr val="414042"/>
                </a:solidFill>
              </a:defRPr>
            </a:lvl3pPr>
            <a:lvl4pPr indent="-317500" lvl="3" marL="1828800" rtl="0">
              <a:spcBef>
                <a:spcPts val="0"/>
              </a:spcBef>
              <a:spcAft>
                <a:spcPts val="0"/>
              </a:spcAft>
              <a:buClr>
                <a:srgbClr val="414042"/>
              </a:buClr>
              <a:buSzPts val="1400"/>
              <a:buChar char="●"/>
              <a:defRPr>
                <a:solidFill>
                  <a:srgbClr val="414042"/>
                </a:solidFill>
              </a:defRPr>
            </a:lvl4pPr>
            <a:lvl5pPr indent="-317500" lvl="4" marL="2286000" rtl="0">
              <a:spcBef>
                <a:spcPts val="0"/>
              </a:spcBef>
              <a:spcAft>
                <a:spcPts val="0"/>
              </a:spcAft>
              <a:buClr>
                <a:srgbClr val="414042"/>
              </a:buClr>
              <a:buSzPts val="1400"/>
              <a:buChar char="○"/>
              <a:defRPr>
                <a:solidFill>
                  <a:srgbClr val="414042"/>
                </a:solidFill>
              </a:defRPr>
            </a:lvl5pPr>
            <a:lvl6pPr indent="-317500" lvl="5" marL="2743200" rtl="0">
              <a:spcBef>
                <a:spcPts val="0"/>
              </a:spcBef>
              <a:spcAft>
                <a:spcPts val="0"/>
              </a:spcAft>
              <a:buClr>
                <a:srgbClr val="414042"/>
              </a:buClr>
              <a:buSzPts val="1400"/>
              <a:buChar char="■"/>
              <a:defRPr>
                <a:solidFill>
                  <a:srgbClr val="414042"/>
                </a:solidFill>
              </a:defRPr>
            </a:lvl6pPr>
            <a:lvl7pPr indent="-317500" lvl="6" marL="3200400" rtl="0">
              <a:spcBef>
                <a:spcPts val="0"/>
              </a:spcBef>
              <a:spcAft>
                <a:spcPts val="0"/>
              </a:spcAft>
              <a:buClr>
                <a:srgbClr val="414042"/>
              </a:buClr>
              <a:buSzPts val="1400"/>
              <a:buChar char="●"/>
              <a:defRPr>
                <a:solidFill>
                  <a:srgbClr val="414042"/>
                </a:solidFill>
              </a:defRPr>
            </a:lvl7pPr>
            <a:lvl8pPr indent="-317500" lvl="7" marL="3657600" rtl="0">
              <a:spcBef>
                <a:spcPts val="0"/>
              </a:spcBef>
              <a:spcAft>
                <a:spcPts val="0"/>
              </a:spcAft>
              <a:buClr>
                <a:srgbClr val="414042"/>
              </a:buClr>
              <a:buSzPts val="1400"/>
              <a:buChar char="○"/>
              <a:defRPr>
                <a:solidFill>
                  <a:srgbClr val="414042"/>
                </a:solidFill>
              </a:defRPr>
            </a:lvl8pPr>
            <a:lvl9pPr indent="-317500" lvl="8" marL="4114800" rtl="0">
              <a:spcBef>
                <a:spcPts val="0"/>
              </a:spcBef>
              <a:spcAft>
                <a:spcPts val="0"/>
              </a:spcAft>
              <a:buClr>
                <a:srgbClr val="414042"/>
              </a:buClr>
              <a:buSzPts val="1400"/>
              <a:buChar char="■"/>
              <a:defRPr>
                <a:solidFill>
                  <a:srgbClr val="414042"/>
                </a:solidFill>
              </a:defRPr>
            </a:lvl9pPr>
          </a:lstStyle>
          <a:p/>
        </p:txBody>
      </p:sp>
      <p:sp>
        <p:nvSpPr>
          <p:cNvPr id="96" name="Google Shape;96;p17"/>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7" name="Google Shape;97;p1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98" name="Google Shape;98;p17"/>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04" name="Google Shape;104;p18"/>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id="106" name="Google Shape;106;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9"/>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lgn="l">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9" name="Google Shape;109;p19"/>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10" name="Google Shape;110;p1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11" name="Google Shape;111;p19"/>
          <p:cNvPicPr preferRelativeResize="0"/>
          <p:nvPr/>
        </p:nvPicPr>
        <p:blipFill>
          <a:blip r:embed="rId2">
            <a:alphaModFix/>
          </a:blip>
          <a:stretch>
            <a:fillRect/>
          </a:stretch>
        </p:blipFill>
        <p:spPr>
          <a:xfrm>
            <a:off x="8286650" y="4695623"/>
            <a:ext cx="785606" cy="393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2" name="Shape 112"/>
        <p:cNvGrpSpPr/>
        <p:nvPr/>
      </p:nvGrpSpPr>
      <p:grpSpPr>
        <a:xfrm>
          <a:off x="0" y="0"/>
          <a:ext cx="0" cy="0"/>
          <a:chOff x="0" y="0"/>
          <a:chExt cx="0" cy="0"/>
        </a:xfrm>
      </p:grpSpPr>
      <p:sp>
        <p:nvSpPr>
          <p:cNvPr id="113" name="Google Shape;113;p20"/>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14" name="Google Shape;114;p2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15" name="Google Shape;115;p20"/>
          <p:cNvPicPr preferRelativeResize="0"/>
          <p:nvPr/>
        </p:nvPicPr>
        <p:blipFill rotWithShape="1">
          <a:blip r:embed="rId2">
            <a:alphaModFix amt="7000"/>
          </a:blip>
          <a:srcRect b="7038" l="7040" r="-108207" t="-139326"/>
          <a:stretch/>
        </p:blipFill>
        <p:spPr>
          <a:xfrm>
            <a:off x="618625" y="-7786425"/>
            <a:ext cx="21248051" cy="137995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B81124"/>
              </a:buClr>
              <a:buSzPts val="4200"/>
              <a:buNone/>
              <a:defRPr sz="4200">
                <a:solidFill>
                  <a:srgbClr val="B81124"/>
                </a:solidFill>
              </a:defRPr>
            </a:lvl1pPr>
            <a:lvl2pPr lvl="1" rtl="0" algn="ctr">
              <a:spcBef>
                <a:spcPts val="0"/>
              </a:spcBef>
              <a:spcAft>
                <a:spcPts val="0"/>
              </a:spcAft>
              <a:buClr>
                <a:srgbClr val="B81124"/>
              </a:buClr>
              <a:buSzPts val="4200"/>
              <a:buNone/>
              <a:defRPr sz="4200">
                <a:solidFill>
                  <a:srgbClr val="B81124"/>
                </a:solidFill>
              </a:defRPr>
            </a:lvl2pPr>
            <a:lvl3pPr lvl="2" rtl="0" algn="ctr">
              <a:spcBef>
                <a:spcPts val="0"/>
              </a:spcBef>
              <a:spcAft>
                <a:spcPts val="0"/>
              </a:spcAft>
              <a:buClr>
                <a:srgbClr val="B81124"/>
              </a:buClr>
              <a:buSzPts val="4200"/>
              <a:buNone/>
              <a:defRPr sz="4200">
                <a:solidFill>
                  <a:srgbClr val="B81124"/>
                </a:solidFill>
              </a:defRPr>
            </a:lvl3pPr>
            <a:lvl4pPr lvl="3" rtl="0" algn="ctr">
              <a:spcBef>
                <a:spcPts val="0"/>
              </a:spcBef>
              <a:spcAft>
                <a:spcPts val="0"/>
              </a:spcAft>
              <a:buClr>
                <a:srgbClr val="B81124"/>
              </a:buClr>
              <a:buSzPts val="4200"/>
              <a:buNone/>
              <a:defRPr sz="4200">
                <a:solidFill>
                  <a:srgbClr val="B81124"/>
                </a:solidFill>
              </a:defRPr>
            </a:lvl4pPr>
            <a:lvl5pPr lvl="4" rtl="0" algn="ctr">
              <a:spcBef>
                <a:spcPts val="0"/>
              </a:spcBef>
              <a:spcAft>
                <a:spcPts val="0"/>
              </a:spcAft>
              <a:buClr>
                <a:srgbClr val="B81124"/>
              </a:buClr>
              <a:buSzPts val="4200"/>
              <a:buNone/>
              <a:defRPr sz="4200">
                <a:solidFill>
                  <a:srgbClr val="B81124"/>
                </a:solidFill>
              </a:defRPr>
            </a:lvl5pPr>
            <a:lvl6pPr lvl="5" rtl="0" algn="ctr">
              <a:spcBef>
                <a:spcPts val="0"/>
              </a:spcBef>
              <a:spcAft>
                <a:spcPts val="0"/>
              </a:spcAft>
              <a:buClr>
                <a:srgbClr val="B81124"/>
              </a:buClr>
              <a:buSzPts val="4200"/>
              <a:buNone/>
              <a:defRPr sz="4200">
                <a:solidFill>
                  <a:srgbClr val="B81124"/>
                </a:solidFill>
              </a:defRPr>
            </a:lvl6pPr>
            <a:lvl7pPr lvl="6" rtl="0" algn="ctr">
              <a:spcBef>
                <a:spcPts val="0"/>
              </a:spcBef>
              <a:spcAft>
                <a:spcPts val="0"/>
              </a:spcAft>
              <a:buClr>
                <a:srgbClr val="B81124"/>
              </a:buClr>
              <a:buSzPts val="4200"/>
              <a:buNone/>
              <a:defRPr sz="4200">
                <a:solidFill>
                  <a:srgbClr val="B81124"/>
                </a:solidFill>
              </a:defRPr>
            </a:lvl7pPr>
            <a:lvl8pPr lvl="7" rtl="0" algn="ctr">
              <a:spcBef>
                <a:spcPts val="0"/>
              </a:spcBef>
              <a:spcAft>
                <a:spcPts val="0"/>
              </a:spcAft>
              <a:buClr>
                <a:srgbClr val="B81124"/>
              </a:buClr>
              <a:buSzPts val="4200"/>
              <a:buNone/>
              <a:defRPr sz="4200">
                <a:solidFill>
                  <a:srgbClr val="B81124"/>
                </a:solidFill>
              </a:defRPr>
            </a:lvl8pPr>
            <a:lvl9pPr lvl="8" rtl="0" algn="ctr">
              <a:spcBef>
                <a:spcPts val="0"/>
              </a:spcBef>
              <a:spcAft>
                <a:spcPts val="0"/>
              </a:spcAft>
              <a:buClr>
                <a:srgbClr val="B81124"/>
              </a:buClr>
              <a:buSzPts val="4200"/>
              <a:buNone/>
              <a:defRPr sz="4200">
                <a:solidFill>
                  <a:srgbClr val="B81124"/>
                </a:solidFill>
              </a:defRPr>
            </a:lvl9pPr>
          </a:lstStyle>
          <a:p/>
        </p:txBody>
      </p:sp>
      <p:sp>
        <p:nvSpPr>
          <p:cNvPr id="120" name="Google Shape;120;p21"/>
          <p:cNvSpPr txBox="1"/>
          <p:nvPr>
            <p:ph idx="1" type="subTitle"/>
          </p:nvPr>
        </p:nvSpPr>
        <p:spPr>
          <a:xfrm>
            <a:off x="265500" y="3122848"/>
            <a:ext cx="4045200" cy="891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414042"/>
              </a:buClr>
              <a:buSzPts val="2400"/>
              <a:buNone/>
              <a:defRPr sz="2400">
                <a:solidFill>
                  <a:srgbClr val="414042"/>
                </a:solidFill>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21" name="Google Shape;12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81000" lvl="0" marL="457200" rtl="0">
              <a:spcBef>
                <a:spcPts val="0"/>
              </a:spcBef>
              <a:spcAft>
                <a:spcPts val="0"/>
              </a:spcAft>
              <a:buClr>
                <a:schemeClr val="lt1"/>
              </a:buClr>
              <a:buSzPts val="2400"/>
              <a:buChar char="●"/>
              <a:defRPr sz="2400">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22" name="Google Shape;122;p2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23" name="Google Shape;123;p21"/>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4" name="Shape 124"/>
        <p:cNvGrpSpPr/>
        <p:nvPr/>
      </p:nvGrpSpPr>
      <p:grpSpPr>
        <a:xfrm>
          <a:off x="0" y="0"/>
          <a:ext cx="0" cy="0"/>
          <a:chOff x="0" y="0"/>
          <a:chExt cx="0" cy="0"/>
        </a:xfrm>
      </p:grpSpPr>
      <p:sp>
        <p:nvSpPr>
          <p:cNvPr id="125" name="Google Shape;125;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800"/>
              <a:buNone/>
              <a:defRPr>
                <a:solidFill>
                  <a:schemeClr val="lt1"/>
                </a:solidFill>
              </a:defRPr>
            </a:lvl1pPr>
          </a:lstStyle>
          <a:p/>
        </p:txBody>
      </p:sp>
      <p:sp>
        <p:nvSpPr>
          <p:cNvPr id="128" name="Google Shape;128;p2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29" name="Google Shape;129;p22"/>
          <p:cNvPicPr preferRelativeResize="0"/>
          <p:nvPr/>
        </p:nvPicPr>
        <p:blipFill>
          <a:blip r:embed="rId2">
            <a:alphaModFix/>
          </a:blip>
          <a:stretch>
            <a:fillRect/>
          </a:stretch>
        </p:blipFill>
        <p:spPr>
          <a:xfrm>
            <a:off x="57150" y="86048"/>
            <a:ext cx="785606" cy="393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30" name="Shape 130"/>
        <p:cNvGrpSpPr/>
        <p:nvPr/>
      </p:nvGrpSpPr>
      <p:grpSpPr>
        <a:xfrm>
          <a:off x="0" y="0"/>
          <a:ext cx="0" cy="0"/>
          <a:chOff x="0" y="0"/>
          <a:chExt cx="0" cy="0"/>
        </a:xfrm>
      </p:grpSpPr>
      <p:sp>
        <p:nvSpPr>
          <p:cNvPr id="131" name="Google Shape;131;p23"/>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B9599"/>
              </a:buClr>
              <a:buSzPts val="12000"/>
              <a:buNone/>
              <a:defRPr sz="12000">
                <a:solidFill>
                  <a:srgbClr val="0B9599"/>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32" name="Google Shape;132;p23"/>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33" name="Google Shape;133;p2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34" name="Google Shape;134;p23"/>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35" name="Shape 135"/>
        <p:cNvGrpSpPr/>
        <p:nvPr/>
      </p:nvGrpSpPr>
      <p:grpSpPr>
        <a:xfrm>
          <a:off x="0" y="0"/>
          <a:ext cx="0" cy="0"/>
          <a:chOff x="0" y="0"/>
          <a:chExt cx="0" cy="0"/>
        </a:xfrm>
      </p:grpSpPr>
      <p:sp>
        <p:nvSpPr>
          <p:cNvPr id="136" name="Google Shape;136;p2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1" name="Shape 141"/>
        <p:cNvGrpSpPr/>
        <p:nvPr/>
      </p:nvGrpSpPr>
      <p:grpSpPr>
        <a:xfrm>
          <a:off x="0" y="0"/>
          <a:ext cx="0" cy="0"/>
          <a:chOff x="0" y="0"/>
          <a:chExt cx="0" cy="0"/>
        </a:xfrm>
      </p:grpSpPr>
      <p:sp>
        <p:nvSpPr>
          <p:cNvPr id="142" name="Google Shape;142;p26"/>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6"/>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5" name="Google Shape;145;p26"/>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6" name="Google Shape;146;p2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27"/>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49" name="Google Shape;149;p2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0" name="Shape 150"/>
        <p:cNvGrpSpPr/>
        <p:nvPr/>
      </p:nvGrpSpPr>
      <p:grpSpPr>
        <a:xfrm>
          <a:off x="0" y="0"/>
          <a:ext cx="0" cy="0"/>
          <a:chOff x="0" y="0"/>
          <a:chExt cx="0" cy="0"/>
        </a:xfrm>
      </p:grpSpPr>
      <p:sp>
        <p:nvSpPr>
          <p:cNvPr id="151" name="Google Shape;151;p28"/>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txBox="1"/>
          <p:nvPr>
            <p:ph type="title"/>
          </p:nvPr>
        </p:nvSpPr>
        <p:spPr>
          <a:xfrm>
            <a:off x="471900" y="4579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54" name="Google Shape;154;p28"/>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B81124"/>
              </a:buClr>
              <a:buSzPts val="1800"/>
              <a:buChar char="●"/>
              <a:defRPr>
                <a:solidFill>
                  <a:srgbClr val="B81124"/>
                </a:solidFill>
              </a:defRPr>
            </a:lvl1pPr>
            <a:lvl2pPr indent="-317500" lvl="1" marL="914400" rtl="0">
              <a:spcBef>
                <a:spcPts val="0"/>
              </a:spcBef>
              <a:spcAft>
                <a:spcPts val="0"/>
              </a:spcAft>
              <a:buClr>
                <a:srgbClr val="414042"/>
              </a:buClr>
              <a:buSzPts val="1400"/>
              <a:buChar char="○"/>
              <a:defRPr>
                <a:solidFill>
                  <a:srgbClr val="414042"/>
                </a:solidFill>
              </a:defRPr>
            </a:lvl2pPr>
            <a:lvl3pPr indent="-317500" lvl="2" marL="1371600" rtl="0">
              <a:spcBef>
                <a:spcPts val="0"/>
              </a:spcBef>
              <a:spcAft>
                <a:spcPts val="0"/>
              </a:spcAft>
              <a:buClr>
                <a:srgbClr val="414042"/>
              </a:buClr>
              <a:buSzPts val="1400"/>
              <a:buChar char="■"/>
              <a:defRPr>
                <a:solidFill>
                  <a:srgbClr val="414042"/>
                </a:solidFill>
              </a:defRPr>
            </a:lvl3pPr>
            <a:lvl4pPr indent="-317500" lvl="3" marL="1828800" rtl="0">
              <a:spcBef>
                <a:spcPts val="0"/>
              </a:spcBef>
              <a:spcAft>
                <a:spcPts val="0"/>
              </a:spcAft>
              <a:buClr>
                <a:srgbClr val="414042"/>
              </a:buClr>
              <a:buSzPts val="1400"/>
              <a:buChar char="●"/>
              <a:defRPr>
                <a:solidFill>
                  <a:srgbClr val="414042"/>
                </a:solidFill>
              </a:defRPr>
            </a:lvl4pPr>
            <a:lvl5pPr indent="-317500" lvl="4" marL="2286000" rtl="0">
              <a:spcBef>
                <a:spcPts val="0"/>
              </a:spcBef>
              <a:spcAft>
                <a:spcPts val="0"/>
              </a:spcAft>
              <a:buClr>
                <a:srgbClr val="414042"/>
              </a:buClr>
              <a:buSzPts val="1400"/>
              <a:buChar char="○"/>
              <a:defRPr>
                <a:solidFill>
                  <a:srgbClr val="414042"/>
                </a:solidFill>
              </a:defRPr>
            </a:lvl5pPr>
            <a:lvl6pPr indent="-317500" lvl="5" marL="2743200" rtl="0">
              <a:spcBef>
                <a:spcPts val="0"/>
              </a:spcBef>
              <a:spcAft>
                <a:spcPts val="0"/>
              </a:spcAft>
              <a:buClr>
                <a:srgbClr val="414042"/>
              </a:buClr>
              <a:buSzPts val="1400"/>
              <a:buChar char="■"/>
              <a:defRPr>
                <a:solidFill>
                  <a:srgbClr val="414042"/>
                </a:solidFill>
              </a:defRPr>
            </a:lvl6pPr>
            <a:lvl7pPr indent="-317500" lvl="6" marL="3200400" rtl="0">
              <a:spcBef>
                <a:spcPts val="0"/>
              </a:spcBef>
              <a:spcAft>
                <a:spcPts val="0"/>
              </a:spcAft>
              <a:buClr>
                <a:srgbClr val="414042"/>
              </a:buClr>
              <a:buSzPts val="1400"/>
              <a:buChar char="●"/>
              <a:defRPr>
                <a:solidFill>
                  <a:srgbClr val="414042"/>
                </a:solidFill>
              </a:defRPr>
            </a:lvl7pPr>
            <a:lvl8pPr indent="-317500" lvl="7" marL="3657600" rtl="0">
              <a:spcBef>
                <a:spcPts val="0"/>
              </a:spcBef>
              <a:spcAft>
                <a:spcPts val="0"/>
              </a:spcAft>
              <a:buClr>
                <a:srgbClr val="414042"/>
              </a:buClr>
              <a:buSzPts val="1400"/>
              <a:buChar char="○"/>
              <a:defRPr>
                <a:solidFill>
                  <a:srgbClr val="414042"/>
                </a:solidFill>
              </a:defRPr>
            </a:lvl8pPr>
            <a:lvl9pPr indent="-317500" lvl="8" marL="4114800" rtl="0">
              <a:spcBef>
                <a:spcPts val="0"/>
              </a:spcBef>
              <a:spcAft>
                <a:spcPts val="0"/>
              </a:spcAft>
              <a:buClr>
                <a:srgbClr val="414042"/>
              </a:buClr>
              <a:buSzPts val="1400"/>
              <a:buChar char="■"/>
              <a:defRPr>
                <a:solidFill>
                  <a:srgbClr val="414042"/>
                </a:solidFill>
              </a:defRPr>
            </a:lvl9pPr>
          </a:lstStyle>
          <a:p/>
        </p:txBody>
      </p:sp>
      <p:sp>
        <p:nvSpPr>
          <p:cNvPr id="155" name="Google Shape;155;p2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56" name="Google Shape;156;p28"/>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7" name="Shape 157"/>
        <p:cNvGrpSpPr/>
        <p:nvPr/>
      </p:nvGrpSpPr>
      <p:grpSpPr>
        <a:xfrm>
          <a:off x="0" y="0"/>
          <a:ext cx="0" cy="0"/>
          <a:chOff x="0" y="0"/>
          <a:chExt cx="0" cy="0"/>
        </a:xfrm>
      </p:grpSpPr>
      <p:sp>
        <p:nvSpPr>
          <p:cNvPr id="158" name="Google Shape;158;p29"/>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txBox="1"/>
          <p:nvPr>
            <p:ph type="title"/>
          </p:nvPr>
        </p:nvSpPr>
        <p:spPr>
          <a:xfrm>
            <a:off x="471900" y="330300"/>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61" name="Google Shape;161;p29"/>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B81124"/>
              </a:buClr>
              <a:buSzPts val="1400"/>
              <a:buChar char="●"/>
              <a:defRPr sz="1400">
                <a:solidFill>
                  <a:srgbClr val="B81124"/>
                </a:solidFill>
              </a:defRPr>
            </a:lvl1pPr>
            <a:lvl2pPr indent="-304800" lvl="1" marL="914400" rtl="0">
              <a:spcBef>
                <a:spcPts val="0"/>
              </a:spcBef>
              <a:spcAft>
                <a:spcPts val="0"/>
              </a:spcAft>
              <a:buClr>
                <a:srgbClr val="414042"/>
              </a:buClr>
              <a:buSzPts val="1200"/>
              <a:buChar char="○"/>
              <a:defRPr sz="1200">
                <a:solidFill>
                  <a:srgbClr val="414042"/>
                </a:solidFill>
              </a:defRPr>
            </a:lvl2pPr>
            <a:lvl3pPr indent="-304800" lvl="2" marL="1371600" rtl="0">
              <a:spcBef>
                <a:spcPts val="0"/>
              </a:spcBef>
              <a:spcAft>
                <a:spcPts val="0"/>
              </a:spcAft>
              <a:buClr>
                <a:srgbClr val="414042"/>
              </a:buClr>
              <a:buSzPts val="1200"/>
              <a:buChar char="■"/>
              <a:defRPr sz="1200">
                <a:solidFill>
                  <a:srgbClr val="414042"/>
                </a:solidFill>
              </a:defRPr>
            </a:lvl3pPr>
            <a:lvl4pPr indent="-304800" lvl="3" marL="1828800" rtl="0">
              <a:spcBef>
                <a:spcPts val="0"/>
              </a:spcBef>
              <a:spcAft>
                <a:spcPts val="0"/>
              </a:spcAft>
              <a:buClr>
                <a:srgbClr val="414042"/>
              </a:buClr>
              <a:buSzPts val="1200"/>
              <a:buChar char="●"/>
              <a:defRPr sz="1200">
                <a:solidFill>
                  <a:srgbClr val="414042"/>
                </a:solidFill>
              </a:defRPr>
            </a:lvl4pPr>
            <a:lvl5pPr indent="-304800" lvl="4" marL="2286000" rtl="0">
              <a:spcBef>
                <a:spcPts val="0"/>
              </a:spcBef>
              <a:spcAft>
                <a:spcPts val="0"/>
              </a:spcAft>
              <a:buClr>
                <a:srgbClr val="414042"/>
              </a:buClr>
              <a:buSzPts val="1200"/>
              <a:buChar char="○"/>
              <a:defRPr sz="1200">
                <a:solidFill>
                  <a:srgbClr val="414042"/>
                </a:solidFill>
              </a:defRPr>
            </a:lvl5pPr>
            <a:lvl6pPr indent="-304800" lvl="5" marL="2743200" rtl="0">
              <a:spcBef>
                <a:spcPts val="0"/>
              </a:spcBef>
              <a:spcAft>
                <a:spcPts val="0"/>
              </a:spcAft>
              <a:buClr>
                <a:srgbClr val="414042"/>
              </a:buClr>
              <a:buSzPts val="1200"/>
              <a:buChar char="■"/>
              <a:defRPr sz="1200">
                <a:solidFill>
                  <a:srgbClr val="414042"/>
                </a:solidFill>
              </a:defRPr>
            </a:lvl6pPr>
            <a:lvl7pPr indent="-304800" lvl="6" marL="3200400" rtl="0">
              <a:spcBef>
                <a:spcPts val="0"/>
              </a:spcBef>
              <a:spcAft>
                <a:spcPts val="0"/>
              </a:spcAft>
              <a:buClr>
                <a:srgbClr val="414042"/>
              </a:buClr>
              <a:buSzPts val="1200"/>
              <a:buChar char="●"/>
              <a:defRPr sz="1200">
                <a:solidFill>
                  <a:srgbClr val="414042"/>
                </a:solidFill>
              </a:defRPr>
            </a:lvl7pPr>
            <a:lvl8pPr indent="-304800" lvl="7" marL="3657600" rtl="0">
              <a:spcBef>
                <a:spcPts val="0"/>
              </a:spcBef>
              <a:spcAft>
                <a:spcPts val="0"/>
              </a:spcAft>
              <a:buClr>
                <a:srgbClr val="414042"/>
              </a:buClr>
              <a:buSzPts val="1200"/>
              <a:buChar char="○"/>
              <a:defRPr sz="1200">
                <a:solidFill>
                  <a:srgbClr val="414042"/>
                </a:solidFill>
              </a:defRPr>
            </a:lvl8pPr>
            <a:lvl9pPr indent="-304800" lvl="8" marL="4114800" rtl="0">
              <a:spcBef>
                <a:spcPts val="0"/>
              </a:spcBef>
              <a:spcAft>
                <a:spcPts val="0"/>
              </a:spcAft>
              <a:buClr>
                <a:srgbClr val="414042"/>
              </a:buClr>
              <a:buSzPts val="1200"/>
              <a:buChar char="■"/>
              <a:defRPr sz="1200">
                <a:solidFill>
                  <a:srgbClr val="414042"/>
                </a:solidFill>
              </a:defRPr>
            </a:lvl9pPr>
          </a:lstStyle>
          <a:p/>
        </p:txBody>
      </p:sp>
      <p:sp>
        <p:nvSpPr>
          <p:cNvPr id="162" name="Google Shape;162;p29"/>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3" name="Google Shape;163;p2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64" name="Google Shape;164;p29"/>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30"/>
          <p:cNvSpPr/>
          <p:nvPr/>
        </p:nvSpPr>
        <p:spPr>
          <a:xfrm flipH="1" rot="10800000">
            <a:off x="0" y="656400"/>
            <a:ext cx="9144000" cy="448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0"/>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69" name="Google Shape;169;p3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70" name="Google Shape;170;p30"/>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1" name="Shape 171"/>
        <p:cNvGrpSpPr/>
        <p:nvPr/>
      </p:nvGrpSpPr>
      <p:grpSpPr>
        <a:xfrm>
          <a:off x="0" y="0"/>
          <a:ext cx="0" cy="0"/>
          <a:chOff x="0" y="0"/>
          <a:chExt cx="0" cy="0"/>
        </a:xfrm>
      </p:grpSpPr>
      <p:sp>
        <p:nvSpPr>
          <p:cNvPr id="172" name="Google Shape;172;p31"/>
          <p:cNvSpPr txBox="1"/>
          <p:nvPr/>
        </p:nvSpPr>
        <p:spPr>
          <a:xfrm flipH="1" rot="10800000">
            <a:off x="3276600" y="25"/>
            <a:ext cx="586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1"/>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5" name="Google Shape;175;p31"/>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76" name="Google Shape;176;p3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177" name="Google Shape;177;p31"/>
          <p:cNvPicPr preferRelativeResize="0"/>
          <p:nvPr/>
        </p:nvPicPr>
        <p:blipFill>
          <a:blip r:embed="rId2">
            <a:alphaModFix/>
          </a:blip>
          <a:stretch>
            <a:fillRect/>
          </a:stretch>
        </p:blipFill>
        <p:spPr>
          <a:xfrm>
            <a:off x="8286650" y="4695623"/>
            <a:ext cx="785606" cy="393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 name="Shape 178"/>
        <p:cNvGrpSpPr/>
        <p:nvPr/>
      </p:nvGrpSpPr>
      <p:grpSpPr>
        <a:xfrm>
          <a:off x="0" y="0"/>
          <a:ext cx="0" cy="0"/>
          <a:chOff x="0" y="0"/>
          <a:chExt cx="0" cy="0"/>
        </a:xfrm>
      </p:grpSpPr>
      <p:sp>
        <p:nvSpPr>
          <p:cNvPr id="179" name="Google Shape;179;p32"/>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180" name="Google Shape;180;p3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81" name="Google Shape;181;p32"/>
          <p:cNvPicPr preferRelativeResize="0"/>
          <p:nvPr/>
        </p:nvPicPr>
        <p:blipFill rotWithShape="1">
          <a:blip r:embed="rId2">
            <a:alphaModFix amt="7000"/>
          </a:blip>
          <a:srcRect b="7038" l="7040" r="-108207" t="-139326"/>
          <a:stretch/>
        </p:blipFill>
        <p:spPr>
          <a:xfrm>
            <a:off x="618625" y="-7786425"/>
            <a:ext cx="21248051" cy="137995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4579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B81124"/>
              </a:buClr>
              <a:buSzPts val="1800"/>
              <a:buChar char="●"/>
              <a:defRPr>
                <a:solidFill>
                  <a:srgbClr val="B81124"/>
                </a:solidFill>
              </a:defRPr>
            </a:lvl1pPr>
            <a:lvl2pPr indent="-317500" lvl="1" marL="914400">
              <a:spcBef>
                <a:spcPts val="0"/>
              </a:spcBef>
              <a:spcAft>
                <a:spcPts val="0"/>
              </a:spcAft>
              <a:buClr>
                <a:srgbClr val="414042"/>
              </a:buClr>
              <a:buSzPts val="1400"/>
              <a:buChar char="○"/>
              <a:defRPr>
                <a:solidFill>
                  <a:srgbClr val="414042"/>
                </a:solidFill>
              </a:defRPr>
            </a:lvl2pPr>
            <a:lvl3pPr indent="-317500" lvl="2" marL="1371600">
              <a:spcBef>
                <a:spcPts val="0"/>
              </a:spcBef>
              <a:spcAft>
                <a:spcPts val="0"/>
              </a:spcAft>
              <a:buClr>
                <a:srgbClr val="414042"/>
              </a:buClr>
              <a:buSzPts val="1400"/>
              <a:buChar char="■"/>
              <a:defRPr>
                <a:solidFill>
                  <a:srgbClr val="414042"/>
                </a:solidFill>
              </a:defRPr>
            </a:lvl3pPr>
            <a:lvl4pPr indent="-317500" lvl="3" marL="1828800">
              <a:spcBef>
                <a:spcPts val="0"/>
              </a:spcBef>
              <a:spcAft>
                <a:spcPts val="0"/>
              </a:spcAft>
              <a:buClr>
                <a:srgbClr val="414042"/>
              </a:buClr>
              <a:buSzPts val="1400"/>
              <a:buChar char="●"/>
              <a:defRPr>
                <a:solidFill>
                  <a:srgbClr val="414042"/>
                </a:solidFill>
              </a:defRPr>
            </a:lvl4pPr>
            <a:lvl5pPr indent="-317500" lvl="4" marL="2286000">
              <a:spcBef>
                <a:spcPts val="0"/>
              </a:spcBef>
              <a:spcAft>
                <a:spcPts val="0"/>
              </a:spcAft>
              <a:buClr>
                <a:srgbClr val="414042"/>
              </a:buClr>
              <a:buSzPts val="1400"/>
              <a:buChar char="○"/>
              <a:defRPr>
                <a:solidFill>
                  <a:srgbClr val="414042"/>
                </a:solidFill>
              </a:defRPr>
            </a:lvl5pPr>
            <a:lvl6pPr indent="-317500" lvl="5" marL="2743200">
              <a:spcBef>
                <a:spcPts val="0"/>
              </a:spcBef>
              <a:spcAft>
                <a:spcPts val="0"/>
              </a:spcAft>
              <a:buClr>
                <a:srgbClr val="414042"/>
              </a:buClr>
              <a:buSzPts val="1400"/>
              <a:buChar char="■"/>
              <a:defRPr>
                <a:solidFill>
                  <a:srgbClr val="414042"/>
                </a:solidFill>
              </a:defRPr>
            </a:lvl6pPr>
            <a:lvl7pPr indent="-317500" lvl="6" marL="3200400">
              <a:spcBef>
                <a:spcPts val="0"/>
              </a:spcBef>
              <a:spcAft>
                <a:spcPts val="0"/>
              </a:spcAft>
              <a:buClr>
                <a:srgbClr val="414042"/>
              </a:buClr>
              <a:buSzPts val="1400"/>
              <a:buChar char="●"/>
              <a:defRPr>
                <a:solidFill>
                  <a:srgbClr val="414042"/>
                </a:solidFill>
              </a:defRPr>
            </a:lvl7pPr>
            <a:lvl8pPr indent="-317500" lvl="7" marL="3657600">
              <a:spcBef>
                <a:spcPts val="0"/>
              </a:spcBef>
              <a:spcAft>
                <a:spcPts val="0"/>
              </a:spcAft>
              <a:buClr>
                <a:srgbClr val="414042"/>
              </a:buClr>
              <a:buSzPts val="1400"/>
              <a:buChar char="○"/>
              <a:defRPr>
                <a:solidFill>
                  <a:srgbClr val="414042"/>
                </a:solidFill>
              </a:defRPr>
            </a:lvl8pPr>
            <a:lvl9pPr indent="-317500" lvl="8" marL="4114800">
              <a:spcBef>
                <a:spcPts val="0"/>
              </a:spcBef>
              <a:spcAft>
                <a:spcPts val="0"/>
              </a:spcAft>
              <a:buClr>
                <a:srgbClr val="414042"/>
              </a:buClr>
              <a:buSzPts val="1400"/>
              <a:buChar char="■"/>
              <a:defRPr>
                <a:solidFill>
                  <a:srgbClr val="414042"/>
                </a:solidFill>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24" name="Google Shape;24;p4"/>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2" name="Shape 182"/>
        <p:cNvGrpSpPr/>
        <p:nvPr/>
      </p:nvGrpSpPr>
      <p:grpSpPr>
        <a:xfrm>
          <a:off x="0" y="0"/>
          <a:ext cx="0" cy="0"/>
          <a:chOff x="0" y="0"/>
          <a:chExt cx="0" cy="0"/>
        </a:xfrm>
      </p:grpSpPr>
      <p:sp>
        <p:nvSpPr>
          <p:cNvPr id="183" name="Google Shape;183;p33"/>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B81124"/>
              </a:buClr>
              <a:buSzPts val="4200"/>
              <a:buNone/>
              <a:defRPr sz="4200">
                <a:solidFill>
                  <a:srgbClr val="B81124"/>
                </a:solidFill>
              </a:defRPr>
            </a:lvl1pPr>
            <a:lvl2pPr lvl="1" rtl="0" algn="ctr">
              <a:spcBef>
                <a:spcPts val="0"/>
              </a:spcBef>
              <a:spcAft>
                <a:spcPts val="0"/>
              </a:spcAft>
              <a:buClr>
                <a:srgbClr val="B81124"/>
              </a:buClr>
              <a:buSzPts val="4200"/>
              <a:buNone/>
              <a:defRPr sz="4200">
                <a:solidFill>
                  <a:srgbClr val="B81124"/>
                </a:solidFill>
              </a:defRPr>
            </a:lvl2pPr>
            <a:lvl3pPr lvl="2" rtl="0" algn="ctr">
              <a:spcBef>
                <a:spcPts val="0"/>
              </a:spcBef>
              <a:spcAft>
                <a:spcPts val="0"/>
              </a:spcAft>
              <a:buClr>
                <a:srgbClr val="B81124"/>
              </a:buClr>
              <a:buSzPts val="4200"/>
              <a:buNone/>
              <a:defRPr sz="4200">
                <a:solidFill>
                  <a:srgbClr val="B81124"/>
                </a:solidFill>
              </a:defRPr>
            </a:lvl3pPr>
            <a:lvl4pPr lvl="3" rtl="0" algn="ctr">
              <a:spcBef>
                <a:spcPts val="0"/>
              </a:spcBef>
              <a:spcAft>
                <a:spcPts val="0"/>
              </a:spcAft>
              <a:buClr>
                <a:srgbClr val="B81124"/>
              </a:buClr>
              <a:buSzPts val="4200"/>
              <a:buNone/>
              <a:defRPr sz="4200">
                <a:solidFill>
                  <a:srgbClr val="B81124"/>
                </a:solidFill>
              </a:defRPr>
            </a:lvl4pPr>
            <a:lvl5pPr lvl="4" rtl="0" algn="ctr">
              <a:spcBef>
                <a:spcPts val="0"/>
              </a:spcBef>
              <a:spcAft>
                <a:spcPts val="0"/>
              </a:spcAft>
              <a:buClr>
                <a:srgbClr val="B81124"/>
              </a:buClr>
              <a:buSzPts val="4200"/>
              <a:buNone/>
              <a:defRPr sz="4200">
                <a:solidFill>
                  <a:srgbClr val="B81124"/>
                </a:solidFill>
              </a:defRPr>
            </a:lvl5pPr>
            <a:lvl6pPr lvl="5" rtl="0" algn="ctr">
              <a:spcBef>
                <a:spcPts val="0"/>
              </a:spcBef>
              <a:spcAft>
                <a:spcPts val="0"/>
              </a:spcAft>
              <a:buClr>
                <a:srgbClr val="B81124"/>
              </a:buClr>
              <a:buSzPts val="4200"/>
              <a:buNone/>
              <a:defRPr sz="4200">
                <a:solidFill>
                  <a:srgbClr val="B81124"/>
                </a:solidFill>
              </a:defRPr>
            </a:lvl6pPr>
            <a:lvl7pPr lvl="6" rtl="0" algn="ctr">
              <a:spcBef>
                <a:spcPts val="0"/>
              </a:spcBef>
              <a:spcAft>
                <a:spcPts val="0"/>
              </a:spcAft>
              <a:buClr>
                <a:srgbClr val="B81124"/>
              </a:buClr>
              <a:buSzPts val="4200"/>
              <a:buNone/>
              <a:defRPr sz="4200">
                <a:solidFill>
                  <a:srgbClr val="B81124"/>
                </a:solidFill>
              </a:defRPr>
            </a:lvl7pPr>
            <a:lvl8pPr lvl="7" rtl="0" algn="ctr">
              <a:spcBef>
                <a:spcPts val="0"/>
              </a:spcBef>
              <a:spcAft>
                <a:spcPts val="0"/>
              </a:spcAft>
              <a:buClr>
                <a:srgbClr val="B81124"/>
              </a:buClr>
              <a:buSzPts val="4200"/>
              <a:buNone/>
              <a:defRPr sz="4200">
                <a:solidFill>
                  <a:srgbClr val="B81124"/>
                </a:solidFill>
              </a:defRPr>
            </a:lvl8pPr>
            <a:lvl9pPr lvl="8" rtl="0" algn="ctr">
              <a:spcBef>
                <a:spcPts val="0"/>
              </a:spcBef>
              <a:spcAft>
                <a:spcPts val="0"/>
              </a:spcAft>
              <a:buClr>
                <a:srgbClr val="B81124"/>
              </a:buClr>
              <a:buSzPts val="4200"/>
              <a:buNone/>
              <a:defRPr sz="4200">
                <a:solidFill>
                  <a:srgbClr val="B81124"/>
                </a:solidFill>
              </a:defRPr>
            </a:lvl9pPr>
          </a:lstStyle>
          <a:p/>
        </p:txBody>
      </p:sp>
      <p:sp>
        <p:nvSpPr>
          <p:cNvPr id="186" name="Google Shape;186;p33"/>
          <p:cNvSpPr txBox="1"/>
          <p:nvPr>
            <p:ph idx="1" type="subTitle"/>
          </p:nvPr>
        </p:nvSpPr>
        <p:spPr>
          <a:xfrm>
            <a:off x="265500" y="3122848"/>
            <a:ext cx="4045200" cy="891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414042"/>
              </a:buClr>
              <a:buSzPts val="2100"/>
              <a:buNone/>
              <a:defRPr sz="2100">
                <a:solidFill>
                  <a:srgbClr val="41404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7" name="Google Shape;187;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88" name="Google Shape;188;p3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89" name="Google Shape;189;p33"/>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34"/>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4"/>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4"/>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194" name="Google Shape;194;p3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95" name="Google Shape;195;p34"/>
          <p:cNvPicPr preferRelativeResize="0"/>
          <p:nvPr/>
        </p:nvPicPr>
        <p:blipFill>
          <a:blip r:embed="rId2">
            <a:alphaModFix/>
          </a:blip>
          <a:stretch>
            <a:fillRect/>
          </a:stretch>
        </p:blipFill>
        <p:spPr>
          <a:xfrm>
            <a:off x="57150" y="86048"/>
            <a:ext cx="785606" cy="393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196" name="Shape 196"/>
        <p:cNvGrpSpPr/>
        <p:nvPr/>
      </p:nvGrpSpPr>
      <p:grpSpPr>
        <a:xfrm>
          <a:off x="0" y="0"/>
          <a:ext cx="0" cy="0"/>
          <a:chOff x="0" y="0"/>
          <a:chExt cx="0" cy="0"/>
        </a:xfrm>
      </p:grpSpPr>
      <p:sp>
        <p:nvSpPr>
          <p:cNvPr id="197" name="Google Shape;197;p35"/>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B9599"/>
              </a:buClr>
              <a:buSzPts val="12000"/>
              <a:buNone/>
              <a:defRPr sz="12000">
                <a:solidFill>
                  <a:srgbClr val="0B9599"/>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98" name="Google Shape;198;p35"/>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99" name="Google Shape;199;p3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200" name="Google Shape;200;p35"/>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01" name="Shape 201"/>
        <p:cNvGrpSpPr/>
        <p:nvPr/>
      </p:nvGrpSpPr>
      <p:grpSpPr>
        <a:xfrm>
          <a:off x="0" y="0"/>
          <a:ext cx="0" cy="0"/>
          <a:chOff x="0" y="0"/>
          <a:chExt cx="0" cy="0"/>
        </a:xfrm>
      </p:grpSpPr>
      <p:sp>
        <p:nvSpPr>
          <p:cNvPr id="202" name="Google Shape;202;p3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7" name="Shape 207"/>
        <p:cNvGrpSpPr/>
        <p:nvPr/>
      </p:nvGrpSpPr>
      <p:grpSpPr>
        <a:xfrm>
          <a:off x="0" y="0"/>
          <a:ext cx="0" cy="0"/>
          <a:chOff x="0" y="0"/>
          <a:chExt cx="0" cy="0"/>
        </a:xfrm>
      </p:grpSpPr>
      <p:sp>
        <p:nvSpPr>
          <p:cNvPr id="208" name="Google Shape;208;p38"/>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8"/>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8"/>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1" name="Google Shape;211;p38"/>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212" name="Google Shape;212;p3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3" name="Shape 213"/>
        <p:cNvGrpSpPr/>
        <p:nvPr/>
      </p:nvGrpSpPr>
      <p:grpSpPr>
        <a:xfrm>
          <a:off x="0" y="0"/>
          <a:ext cx="0" cy="0"/>
          <a:chOff x="0" y="0"/>
          <a:chExt cx="0" cy="0"/>
        </a:xfrm>
      </p:grpSpPr>
      <p:sp>
        <p:nvSpPr>
          <p:cNvPr id="214" name="Google Shape;214;p39"/>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15" name="Google Shape;215;p3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 name="Shape 216"/>
        <p:cNvGrpSpPr/>
        <p:nvPr/>
      </p:nvGrpSpPr>
      <p:grpSpPr>
        <a:xfrm>
          <a:off x="0" y="0"/>
          <a:ext cx="0" cy="0"/>
          <a:chOff x="0" y="0"/>
          <a:chExt cx="0" cy="0"/>
        </a:xfrm>
      </p:grpSpPr>
      <p:sp>
        <p:nvSpPr>
          <p:cNvPr id="217" name="Google Shape;217;p40"/>
          <p:cNvSpPr/>
          <p:nvPr/>
        </p:nvSpPr>
        <p:spPr>
          <a:xfrm flipH="1" rot="10800000">
            <a:off x="0" y="1686000"/>
            <a:ext cx="9144000" cy="345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0"/>
          <p:cNvSpPr txBox="1"/>
          <p:nvPr>
            <p:ph type="title"/>
          </p:nvPr>
        </p:nvSpPr>
        <p:spPr>
          <a:xfrm>
            <a:off x="471900" y="4579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0" name="Google Shape;220;p40"/>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B81124"/>
              </a:buClr>
              <a:buSzPts val="1800"/>
              <a:buChar char="●"/>
              <a:defRPr>
                <a:solidFill>
                  <a:srgbClr val="B81124"/>
                </a:solidFill>
              </a:defRPr>
            </a:lvl1pPr>
            <a:lvl2pPr indent="-317500" lvl="1" marL="914400" rtl="0">
              <a:spcBef>
                <a:spcPts val="0"/>
              </a:spcBef>
              <a:spcAft>
                <a:spcPts val="0"/>
              </a:spcAft>
              <a:buClr>
                <a:srgbClr val="414042"/>
              </a:buClr>
              <a:buSzPts val="1400"/>
              <a:buChar char="○"/>
              <a:defRPr>
                <a:solidFill>
                  <a:srgbClr val="414042"/>
                </a:solidFill>
              </a:defRPr>
            </a:lvl2pPr>
            <a:lvl3pPr indent="-317500" lvl="2" marL="1371600" rtl="0">
              <a:spcBef>
                <a:spcPts val="0"/>
              </a:spcBef>
              <a:spcAft>
                <a:spcPts val="0"/>
              </a:spcAft>
              <a:buClr>
                <a:srgbClr val="414042"/>
              </a:buClr>
              <a:buSzPts val="1400"/>
              <a:buChar char="■"/>
              <a:defRPr>
                <a:solidFill>
                  <a:srgbClr val="414042"/>
                </a:solidFill>
              </a:defRPr>
            </a:lvl3pPr>
            <a:lvl4pPr indent="-317500" lvl="3" marL="1828800" rtl="0">
              <a:spcBef>
                <a:spcPts val="0"/>
              </a:spcBef>
              <a:spcAft>
                <a:spcPts val="0"/>
              </a:spcAft>
              <a:buClr>
                <a:srgbClr val="414042"/>
              </a:buClr>
              <a:buSzPts val="1400"/>
              <a:buChar char="●"/>
              <a:defRPr>
                <a:solidFill>
                  <a:srgbClr val="414042"/>
                </a:solidFill>
              </a:defRPr>
            </a:lvl4pPr>
            <a:lvl5pPr indent="-317500" lvl="4" marL="2286000" rtl="0">
              <a:spcBef>
                <a:spcPts val="0"/>
              </a:spcBef>
              <a:spcAft>
                <a:spcPts val="0"/>
              </a:spcAft>
              <a:buClr>
                <a:srgbClr val="414042"/>
              </a:buClr>
              <a:buSzPts val="1400"/>
              <a:buChar char="○"/>
              <a:defRPr>
                <a:solidFill>
                  <a:srgbClr val="414042"/>
                </a:solidFill>
              </a:defRPr>
            </a:lvl5pPr>
            <a:lvl6pPr indent="-317500" lvl="5" marL="2743200" rtl="0">
              <a:spcBef>
                <a:spcPts val="0"/>
              </a:spcBef>
              <a:spcAft>
                <a:spcPts val="0"/>
              </a:spcAft>
              <a:buClr>
                <a:srgbClr val="414042"/>
              </a:buClr>
              <a:buSzPts val="1400"/>
              <a:buChar char="■"/>
              <a:defRPr>
                <a:solidFill>
                  <a:srgbClr val="414042"/>
                </a:solidFill>
              </a:defRPr>
            </a:lvl6pPr>
            <a:lvl7pPr indent="-317500" lvl="6" marL="3200400" rtl="0">
              <a:spcBef>
                <a:spcPts val="0"/>
              </a:spcBef>
              <a:spcAft>
                <a:spcPts val="0"/>
              </a:spcAft>
              <a:buClr>
                <a:srgbClr val="414042"/>
              </a:buClr>
              <a:buSzPts val="1400"/>
              <a:buChar char="●"/>
              <a:defRPr>
                <a:solidFill>
                  <a:srgbClr val="414042"/>
                </a:solidFill>
              </a:defRPr>
            </a:lvl7pPr>
            <a:lvl8pPr indent="-317500" lvl="7" marL="3657600" rtl="0">
              <a:spcBef>
                <a:spcPts val="0"/>
              </a:spcBef>
              <a:spcAft>
                <a:spcPts val="0"/>
              </a:spcAft>
              <a:buClr>
                <a:srgbClr val="414042"/>
              </a:buClr>
              <a:buSzPts val="1400"/>
              <a:buChar char="○"/>
              <a:defRPr>
                <a:solidFill>
                  <a:srgbClr val="414042"/>
                </a:solidFill>
              </a:defRPr>
            </a:lvl8pPr>
            <a:lvl9pPr indent="-317500" lvl="8" marL="4114800" rtl="0">
              <a:spcBef>
                <a:spcPts val="0"/>
              </a:spcBef>
              <a:spcAft>
                <a:spcPts val="0"/>
              </a:spcAft>
              <a:buClr>
                <a:srgbClr val="414042"/>
              </a:buClr>
              <a:buSzPts val="1400"/>
              <a:buChar char="■"/>
              <a:defRPr>
                <a:solidFill>
                  <a:srgbClr val="414042"/>
                </a:solidFill>
              </a:defRPr>
            </a:lvl9pPr>
          </a:lstStyle>
          <a:p/>
        </p:txBody>
      </p:sp>
      <p:pic>
        <p:nvPicPr>
          <p:cNvPr id="221" name="Google Shape;221;p40"/>
          <p:cNvPicPr preferRelativeResize="0"/>
          <p:nvPr/>
        </p:nvPicPr>
        <p:blipFill rotWithShape="1">
          <a:blip r:embed="rId2">
            <a:alphaModFix/>
          </a:blip>
          <a:srcRect b="10023" l="0" r="0" t="0"/>
          <a:stretch/>
        </p:blipFill>
        <p:spPr>
          <a:xfrm>
            <a:off x="113425" y="4651025"/>
            <a:ext cx="873150" cy="3936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2" name="Shape 222"/>
        <p:cNvGrpSpPr/>
        <p:nvPr/>
      </p:nvGrpSpPr>
      <p:grpSpPr>
        <a:xfrm>
          <a:off x="0" y="0"/>
          <a:ext cx="0" cy="0"/>
          <a:chOff x="0" y="0"/>
          <a:chExt cx="0" cy="0"/>
        </a:xfrm>
      </p:grpSpPr>
      <p:sp>
        <p:nvSpPr>
          <p:cNvPr id="223" name="Google Shape;223;p41"/>
          <p:cNvSpPr/>
          <p:nvPr/>
        </p:nvSpPr>
        <p:spPr>
          <a:xfrm flipH="1" rot="10800000">
            <a:off x="0" y="1686000"/>
            <a:ext cx="9144000" cy="345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1"/>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1"/>
          <p:cNvSpPr txBox="1"/>
          <p:nvPr>
            <p:ph type="title"/>
          </p:nvPr>
        </p:nvSpPr>
        <p:spPr>
          <a:xfrm>
            <a:off x="471900" y="330300"/>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6" name="Google Shape;226;p41"/>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B81124"/>
              </a:buClr>
              <a:buSzPts val="1400"/>
              <a:buChar char="●"/>
              <a:defRPr sz="1400">
                <a:solidFill>
                  <a:srgbClr val="B81124"/>
                </a:solidFill>
              </a:defRPr>
            </a:lvl1pPr>
            <a:lvl2pPr indent="-304800" lvl="1" marL="914400" rtl="0">
              <a:spcBef>
                <a:spcPts val="0"/>
              </a:spcBef>
              <a:spcAft>
                <a:spcPts val="0"/>
              </a:spcAft>
              <a:buClr>
                <a:srgbClr val="414042"/>
              </a:buClr>
              <a:buSzPts val="1200"/>
              <a:buChar char="○"/>
              <a:defRPr sz="1200">
                <a:solidFill>
                  <a:srgbClr val="414042"/>
                </a:solidFill>
              </a:defRPr>
            </a:lvl2pPr>
            <a:lvl3pPr indent="-304800" lvl="2" marL="1371600" rtl="0">
              <a:spcBef>
                <a:spcPts val="0"/>
              </a:spcBef>
              <a:spcAft>
                <a:spcPts val="0"/>
              </a:spcAft>
              <a:buClr>
                <a:srgbClr val="414042"/>
              </a:buClr>
              <a:buSzPts val="1200"/>
              <a:buChar char="■"/>
              <a:defRPr sz="1200">
                <a:solidFill>
                  <a:srgbClr val="414042"/>
                </a:solidFill>
              </a:defRPr>
            </a:lvl3pPr>
            <a:lvl4pPr indent="-304800" lvl="3" marL="1828800" rtl="0">
              <a:spcBef>
                <a:spcPts val="0"/>
              </a:spcBef>
              <a:spcAft>
                <a:spcPts val="0"/>
              </a:spcAft>
              <a:buClr>
                <a:srgbClr val="414042"/>
              </a:buClr>
              <a:buSzPts val="1200"/>
              <a:buChar char="●"/>
              <a:defRPr sz="1200">
                <a:solidFill>
                  <a:srgbClr val="414042"/>
                </a:solidFill>
              </a:defRPr>
            </a:lvl4pPr>
            <a:lvl5pPr indent="-304800" lvl="4" marL="2286000" rtl="0">
              <a:spcBef>
                <a:spcPts val="0"/>
              </a:spcBef>
              <a:spcAft>
                <a:spcPts val="0"/>
              </a:spcAft>
              <a:buClr>
                <a:srgbClr val="414042"/>
              </a:buClr>
              <a:buSzPts val="1200"/>
              <a:buChar char="○"/>
              <a:defRPr sz="1200">
                <a:solidFill>
                  <a:srgbClr val="414042"/>
                </a:solidFill>
              </a:defRPr>
            </a:lvl5pPr>
            <a:lvl6pPr indent="-304800" lvl="5" marL="2743200" rtl="0">
              <a:spcBef>
                <a:spcPts val="0"/>
              </a:spcBef>
              <a:spcAft>
                <a:spcPts val="0"/>
              </a:spcAft>
              <a:buClr>
                <a:srgbClr val="414042"/>
              </a:buClr>
              <a:buSzPts val="1200"/>
              <a:buChar char="■"/>
              <a:defRPr sz="1200">
                <a:solidFill>
                  <a:srgbClr val="414042"/>
                </a:solidFill>
              </a:defRPr>
            </a:lvl6pPr>
            <a:lvl7pPr indent="-304800" lvl="6" marL="3200400" rtl="0">
              <a:spcBef>
                <a:spcPts val="0"/>
              </a:spcBef>
              <a:spcAft>
                <a:spcPts val="0"/>
              </a:spcAft>
              <a:buClr>
                <a:srgbClr val="414042"/>
              </a:buClr>
              <a:buSzPts val="1200"/>
              <a:buChar char="●"/>
              <a:defRPr sz="1200">
                <a:solidFill>
                  <a:srgbClr val="414042"/>
                </a:solidFill>
              </a:defRPr>
            </a:lvl7pPr>
            <a:lvl8pPr indent="-304800" lvl="7" marL="3657600" rtl="0">
              <a:spcBef>
                <a:spcPts val="0"/>
              </a:spcBef>
              <a:spcAft>
                <a:spcPts val="0"/>
              </a:spcAft>
              <a:buClr>
                <a:srgbClr val="414042"/>
              </a:buClr>
              <a:buSzPts val="1200"/>
              <a:buChar char="○"/>
              <a:defRPr sz="1200">
                <a:solidFill>
                  <a:srgbClr val="414042"/>
                </a:solidFill>
              </a:defRPr>
            </a:lvl8pPr>
            <a:lvl9pPr indent="-304800" lvl="8" marL="4114800" rtl="0">
              <a:spcBef>
                <a:spcPts val="0"/>
              </a:spcBef>
              <a:spcAft>
                <a:spcPts val="0"/>
              </a:spcAft>
              <a:buClr>
                <a:srgbClr val="414042"/>
              </a:buClr>
              <a:buSzPts val="1200"/>
              <a:buChar char="■"/>
              <a:defRPr sz="1200">
                <a:solidFill>
                  <a:srgbClr val="414042"/>
                </a:solidFill>
              </a:defRPr>
            </a:lvl9pPr>
          </a:lstStyle>
          <a:p/>
        </p:txBody>
      </p:sp>
      <p:sp>
        <p:nvSpPr>
          <p:cNvPr id="227" name="Google Shape;227;p41"/>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8" name="Google Shape;228;p4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pic>
        <p:nvPicPr>
          <p:cNvPr id="229" name="Google Shape;229;p41"/>
          <p:cNvPicPr preferRelativeResize="0"/>
          <p:nvPr/>
        </p:nvPicPr>
        <p:blipFill rotWithShape="1">
          <a:blip r:embed="rId2">
            <a:alphaModFix/>
          </a:blip>
          <a:srcRect b="10023" l="0" r="0" t="0"/>
          <a:stretch/>
        </p:blipFill>
        <p:spPr>
          <a:xfrm>
            <a:off x="113425" y="4651025"/>
            <a:ext cx="873150" cy="3936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42"/>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2"/>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pic>
        <p:nvPicPr>
          <p:cNvPr id="234" name="Google Shape;234;p42"/>
          <p:cNvPicPr preferRelativeResize="0"/>
          <p:nvPr/>
        </p:nvPicPr>
        <p:blipFill rotWithShape="1">
          <a:blip r:embed="rId2">
            <a:alphaModFix/>
          </a:blip>
          <a:srcRect b="10023" l="0" r="0" t="0"/>
          <a:stretch/>
        </p:blipFill>
        <p:spPr>
          <a:xfrm>
            <a:off x="113425" y="4651025"/>
            <a:ext cx="873150" cy="3936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5" name="Shape 235"/>
        <p:cNvGrpSpPr/>
        <p:nvPr/>
      </p:nvGrpSpPr>
      <p:grpSpPr>
        <a:xfrm>
          <a:off x="0" y="0"/>
          <a:ext cx="0" cy="0"/>
          <a:chOff x="0" y="0"/>
          <a:chExt cx="0" cy="0"/>
        </a:xfrm>
      </p:grpSpPr>
      <p:sp>
        <p:nvSpPr>
          <p:cNvPr id="236" name="Google Shape;236;p43"/>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3"/>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9" name="Google Shape;239;p43"/>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240" name="Google Shape;240;p43"/>
          <p:cNvPicPr preferRelativeResize="0"/>
          <p:nvPr/>
        </p:nvPicPr>
        <p:blipFill rotWithShape="1">
          <a:blip r:embed="rId2">
            <a:alphaModFix/>
          </a:blip>
          <a:srcRect b="10023" l="0" r="0" t="0"/>
          <a:stretch/>
        </p:blipFill>
        <p:spPr>
          <a:xfrm>
            <a:off x="8144375" y="4629300"/>
            <a:ext cx="873150"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471900" y="330300"/>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9" name="Google Shape;29;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B81124"/>
              </a:buClr>
              <a:buSzPts val="1400"/>
              <a:buChar char="●"/>
              <a:defRPr sz="1400">
                <a:solidFill>
                  <a:srgbClr val="B81124"/>
                </a:solidFill>
              </a:defRPr>
            </a:lvl1pPr>
            <a:lvl2pPr indent="-304800" lvl="1" marL="914400">
              <a:spcBef>
                <a:spcPts val="0"/>
              </a:spcBef>
              <a:spcAft>
                <a:spcPts val="0"/>
              </a:spcAft>
              <a:buClr>
                <a:srgbClr val="414042"/>
              </a:buClr>
              <a:buSzPts val="1200"/>
              <a:buChar char="○"/>
              <a:defRPr sz="1200">
                <a:solidFill>
                  <a:srgbClr val="414042"/>
                </a:solidFill>
              </a:defRPr>
            </a:lvl2pPr>
            <a:lvl3pPr indent="-304800" lvl="2" marL="1371600">
              <a:spcBef>
                <a:spcPts val="0"/>
              </a:spcBef>
              <a:spcAft>
                <a:spcPts val="0"/>
              </a:spcAft>
              <a:buClr>
                <a:srgbClr val="414042"/>
              </a:buClr>
              <a:buSzPts val="1200"/>
              <a:buChar char="■"/>
              <a:defRPr sz="1200">
                <a:solidFill>
                  <a:srgbClr val="414042"/>
                </a:solidFill>
              </a:defRPr>
            </a:lvl3pPr>
            <a:lvl4pPr indent="-304800" lvl="3" marL="1828800">
              <a:spcBef>
                <a:spcPts val="0"/>
              </a:spcBef>
              <a:spcAft>
                <a:spcPts val="0"/>
              </a:spcAft>
              <a:buClr>
                <a:srgbClr val="414042"/>
              </a:buClr>
              <a:buSzPts val="1200"/>
              <a:buChar char="●"/>
              <a:defRPr sz="1200">
                <a:solidFill>
                  <a:srgbClr val="414042"/>
                </a:solidFill>
              </a:defRPr>
            </a:lvl4pPr>
            <a:lvl5pPr indent="-304800" lvl="4" marL="2286000">
              <a:spcBef>
                <a:spcPts val="0"/>
              </a:spcBef>
              <a:spcAft>
                <a:spcPts val="0"/>
              </a:spcAft>
              <a:buClr>
                <a:srgbClr val="414042"/>
              </a:buClr>
              <a:buSzPts val="1200"/>
              <a:buChar char="○"/>
              <a:defRPr sz="1200">
                <a:solidFill>
                  <a:srgbClr val="414042"/>
                </a:solidFill>
              </a:defRPr>
            </a:lvl5pPr>
            <a:lvl6pPr indent="-304800" lvl="5" marL="2743200">
              <a:spcBef>
                <a:spcPts val="0"/>
              </a:spcBef>
              <a:spcAft>
                <a:spcPts val="0"/>
              </a:spcAft>
              <a:buClr>
                <a:srgbClr val="414042"/>
              </a:buClr>
              <a:buSzPts val="1200"/>
              <a:buChar char="■"/>
              <a:defRPr sz="1200">
                <a:solidFill>
                  <a:srgbClr val="414042"/>
                </a:solidFill>
              </a:defRPr>
            </a:lvl6pPr>
            <a:lvl7pPr indent="-304800" lvl="6" marL="3200400">
              <a:spcBef>
                <a:spcPts val="0"/>
              </a:spcBef>
              <a:spcAft>
                <a:spcPts val="0"/>
              </a:spcAft>
              <a:buClr>
                <a:srgbClr val="414042"/>
              </a:buClr>
              <a:buSzPts val="1200"/>
              <a:buChar char="●"/>
              <a:defRPr sz="1200">
                <a:solidFill>
                  <a:srgbClr val="414042"/>
                </a:solidFill>
              </a:defRPr>
            </a:lvl7pPr>
            <a:lvl8pPr indent="-304800" lvl="7" marL="3657600">
              <a:spcBef>
                <a:spcPts val="0"/>
              </a:spcBef>
              <a:spcAft>
                <a:spcPts val="0"/>
              </a:spcAft>
              <a:buClr>
                <a:srgbClr val="414042"/>
              </a:buClr>
              <a:buSzPts val="1200"/>
              <a:buChar char="○"/>
              <a:defRPr sz="1200">
                <a:solidFill>
                  <a:srgbClr val="414042"/>
                </a:solidFill>
              </a:defRPr>
            </a:lvl8pPr>
            <a:lvl9pPr indent="-304800" lvl="8" marL="4114800">
              <a:spcBef>
                <a:spcPts val="0"/>
              </a:spcBef>
              <a:spcAft>
                <a:spcPts val="0"/>
              </a:spcAft>
              <a:buClr>
                <a:srgbClr val="414042"/>
              </a:buClr>
              <a:buSzPts val="1200"/>
              <a:buChar char="■"/>
              <a:defRPr sz="1200">
                <a:solidFill>
                  <a:srgbClr val="414042"/>
                </a:solidFill>
              </a:defRPr>
            </a:lvl9pPr>
          </a:lstStyle>
          <a:p/>
        </p:txBody>
      </p:sp>
      <p:sp>
        <p:nvSpPr>
          <p:cNvPr id="30" name="Google Shape;30;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32" name="Google Shape;32;p5"/>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1" name="Shape 241"/>
        <p:cNvGrpSpPr/>
        <p:nvPr/>
      </p:nvGrpSpPr>
      <p:grpSpPr>
        <a:xfrm>
          <a:off x="0" y="0"/>
          <a:ext cx="0" cy="0"/>
          <a:chOff x="0" y="0"/>
          <a:chExt cx="0" cy="0"/>
        </a:xfrm>
      </p:grpSpPr>
      <p:sp>
        <p:nvSpPr>
          <p:cNvPr id="242" name="Google Shape;242;p44"/>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243" name="Google Shape;243;p4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244" name="Google Shape;244;p44"/>
          <p:cNvPicPr preferRelativeResize="0"/>
          <p:nvPr/>
        </p:nvPicPr>
        <p:blipFill rotWithShape="1">
          <a:blip r:embed="rId2">
            <a:alphaModFix amt="7000"/>
          </a:blip>
          <a:srcRect b="7038" l="7040" r="-108207" t="-139326"/>
          <a:stretch/>
        </p:blipFill>
        <p:spPr>
          <a:xfrm>
            <a:off x="618625" y="-7786425"/>
            <a:ext cx="21248051" cy="1379954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5" name="Shape 245"/>
        <p:cNvGrpSpPr/>
        <p:nvPr/>
      </p:nvGrpSpPr>
      <p:grpSpPr>
        <a:xfrm>
          <a:off x="0" y="0"/>
          <a:ext cx="0" cy="0"/>
          <a:chOff x="0" y="0"/>
          <a:chExt cx="0" cy="0"/>
        </a:xfrm>
      </p:grpSpPr>
      <p:sp>
        <p:nvSpPr>
          <p:cNvPr id="246" name="Google Shape;246;p45"/>
          <p:cNvSpPr/>
          <p:nvPr/>
        </p:nvSpPr>
        <p:spPr>
          <a:xfrm flipH="1">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5"/>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B81124"/>
              </a:buClr>
              <a:buSzPts val="4200"/>
              <a:buNone/>
              <a:defRPr sz="4200">
                <a:solidFill>
                  <a:srgbClr val="B81124"/>
                </a:solidFill>
              </a:defRPr>
            </a:lvl1pPr>
            <a:lvl2pPr lvl="1" rtl="0" algn="ctr">
              <a:spcBef>
                <a:spcPts val="0"/>
              </a:spcBef>
              <a:spcAft>
                <a:spcPts val="0"/>
              </a:spcAft>
              <a:buClr>
                <a:srgbClr val="B81124"/>
              </a:buClr>
              <a:buSzPts val="4200"/>
              <a:buNone/>
              <a:defRPr sz="4200">
                <a:solidFill>
                  <a:srgbClr val="B81124"/>
                </a:solidFill>
              </a:defRPr>
            </a:lvl2pPr>
            <a:lvl3pPr lvl="2" rtl="0" algn="ctr">
              <a:spcBef>
                <a:spcPts val="0"/>
              </a:spcBef>
              <a:spcAft>
                <a:spcPts val="0"/>
              </a:spcAft>
              <a:buClr>
                <a:srgbClr val="B81124"/>
              </a:buClr>
              <a:buSzPts val="4200"/>
              <a:buNone/>
              <a:defRPr sz="4200">
                <a:solidFill>
                  <a:srgbClr val="B81124"/>
                </a:solidFill>
              </a:defRPr>
            </a:lvl3pPr>
            <a:lvl4pPr lvl="3" rtl="0" algn="ctr">
              <a:spcBef>
                <a:spcPts val="0"/>
              </a:spcBef>
              <a:spcAft>
                <a:spcPts val="0"/>
              </a:spcAft>
              <a:buClr>
                <a:srgbClr val="B81124"/>
              </a:buClr>
              <a:buSzPts val="4200"/>
              <a:buNone/>
              <a:defRPr sz="4200">
                <a:solidFill>
                  <a:srgbClr val="B81124"/>
                </a:solidFill>
              </a:defRPr>
            </a:lvl4pPr>
            <a:lvl5pPr lvl="4" rtl="0" algn="ctr">
              <a:spcBef>
                <a:spcPts val="0"/>
              </a:spcBef>
              <a:spcAft>
                <a:spcPts val="0"/>
              </a:spcAft>
              <a:buClr>
                <a:srgbClr val="B81124"/>
              </a:buClr>
              <a:buSzPts val="4200"/>
              <a:buNone/>
              <a:defRPr sz="4200">
                <a:solidFill>
                  <a:srgbClr val="B81124"/>
                </a:solidFill>
              </a:defRPr>
            </a:lvl5pPr>
            <a:lvl6pPr lvl="5" rtl="0" algn="ctr">
              <a:spcBef>
                <a:spcPts val="0"/>
              </a:spcBef>
              <a:spcAft>
                <a:spcPts val="0"/>
              </a:spcAft>
              <a:buClr>
                <a:srgbClr val="B81124"/>
              </a:buClr>
              <a:buSzPts val="4200"/>
              <a:buNone/>
              <a:defRPr sz="4200">
                <a:solidFill>
                  <a:srgbClr val="B81124"/>
                </a:solidFill>
              </a:defRPr>
            </a:lvl6pPr>
            <a:lvl7pPr lvl="6" rtl="0" algn="ctr">
              <a:spcBef>
                <a:spcPts val="0"/>
              </a:spcBef>
              <a:spcAft>
                <a:spcPts val="0"/>
              </a:spcAft>
              <a:buClr>
                <a:srgbClr val="B81124"/>
              </a:buClr>
              <a:buSzPts val="4200"/>
              <a:buNone/>
              <a:defRPr sz="4200">
                <a:solidFill>
                  <a:srgbClr val="B81124"/>
                </a:solidFill>
              </a:defRPr>
            </a:lvl7pPr>
            <a:lvl8pPr lvl="7" rtl="0" algn="ctr">
              <a:spcBef>
                <a:spcPts val="0"/>
              </a:spcBef>
              <a:spcAft>
                <a:spcPts val="0"/>
              </a:spcAft>
              <a:buClr>
                <a:srgbClr val="B81124"/>
              </a:buClr>
              <a:buSzPts val="4200"/>
              <a:buNone/>
              <a:defRPr sz="4200">
                <a:solidFill>
                  <a:srgbClr val="B81124"/>
                </a:solidFill>
              </a:defRPr>
            </a:lvl8pPr>
            <a:lvl9pPr lvl="8" rtl="0" algn="ctr">
              <a:spcBef>
                <a:spcPts val="0"/>
              </a:spcBef>
              <a:spcAft>
                <a:spcPts val="0"/>
              </a:spcAft>
              <a:buClr>
                <a:srgbClr val="B81124"/>
              </a:buClr>
              <a:buSzPts val="4200"/>
              <a:buNone/>
              <a:defRPr sz="4200">
                <a:solidFill>
                  <a:srgbClr val="B81124"/>
                </a:solidFill>
              </a:defRPr>
            </a:lvl9pPr>
          </a:lstStyle>
          <a:p/>
        </p:txBody>
      </p:sp>
      <p:sp>
        <p:nvSpPr>
          <p:cNvPr id="249" name="Google Shape;249;p45"/>
          <p:cNvSpPr txBox="1"/>
          <p:nvPr>
            <p:ph idx="1" type="subTitle"/>
          </p:nvPr>
        </p:nvSpPr>
        <p:spPr>
          <a:xfrm>
            <a:off x="265500" y="3122848"/>
            <a:ext cx="4045200" cy="891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414042"/>
              </a:buClr>
              <a:buSzPts val="2100"/>
              <a:buNone/>
              <a:defRPr sz="2100">
                <a:solidFill>
                  <a:srgbClr val="41404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0" name="Google Shape;250;p4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pic>
        <p:nvPicPr>
          <p:cNvPr id="251" name="Google Shape;251;p45"/>
          <p:cNvPicPr preferRelativeResize="0"/>
          <p:nvPr/>
        </p:nvPicPr>
        <p:blipFill rotWithShape="1">
          <a:blip r:embed="rId2">
            <a:alphaModFix/>
          </a:blip>
          <a:srcRect b="10023" l="0" r="0" t="0"/>
          <a:stretch/>
        </p:blipFill>
        <p:spPr>
          <a:xfrm>
            <a:off x="110350" y="4654100"/>
            <a:ext cx="873150" cy="3936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2" name="Shape 252"/>
        <p:cNvGrpSpPr/>
        <p:nvPr/>
      </p:nvGrpSpPr>
      <p:grpSpPr>
        <a:xfrm>
          <a:off x="0" y="0"/>
          <a:ext cx="0" cy="0"/>
          <a:chOff x="0" y="0"/>
          <a:chExt cx="0" cy="0"/>
        </a:xfrm>
      </p:grpSpPr>
      <p:sp>
        <p:nvSpPr>
          <p:cNvPr id="253" name="Google Shape;253;p46"/>
          <p:cNvSpPr txBox="1"/>
          <p:nvPr/>
        </p:nvSpPr>
        <p:spPr>
          <a:xfrm flipH="1" rot="10800000">
            <a:off x="0" y="0"/>
            <a:ext cx="9144000" cy="469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6"/>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6"/>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pic>
        <p:nvPicPr>
          <p:cNvPr id="256" name="Google Shape;256;p46"/>
          <p:cNvPicPr preferRelativeResize="0"/>
          <p:nvPr/>
        </p:nvPicPr>
        <p:blipFill rotWithShape="1">
          <a:blip r:embed="rId2">
            <a:alphaModFix/>
          </a:blip>
          <a:srcRect b="10023" l="0" r="0" t="0"/>
          <a:stretch/>
        </p:blipFill>
        <p:spPr>
          <a:xfrm>
            <a:off x="57150" y="95325"/>
            <a:ext cx="873150" cy="3936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FFF"/>
        </a:solidFill>
      </p:bgPr>
    </p:bg>
    <p:spTree>
      <p:nvGrpSpPr>
        <p:cNvPr id="257" name="Shape 257"/>
        <p:cNvGrpSpPr/>
        <p:nvPr/>
      </p:nvGrpSpPr>
      <p:grpSpPr>
        <a:xfrm>
          <a:off x="0" y="0"/>
          <a:ext cx="0" cy="0"/>
          <a:chOff x="0" y="0"/>
          <a:chExt cx="0" cy="0"/>
        </a:xfrm>
      </p:grpSpPr>
      <p:sp>
        <p:nvSpPr>
          <p:cNvPr id="258" name="Google Shape;258;p47"/>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B9599"/>
              </a:buClr>
              <a:buSzPts val="12000"/>
              <a:buNone/>
              <a:defRPr sz="12000">
                <a:solidFill>
                  <a:srgbClr val="0B9599"/>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pic>
        <p:nvPicPr>
          <p:cNvPr id="259" name="Google Shape;259;p47"/>
          <p:cNvPicPr preferRelativeResize="0"/>
          <p:nvPr/>
        </p:nvPicPr>
        <p:blipFill rotWithShape="1">
          <a:blip r:embed="rId2">
            <a:alphaModFix/>
          </a:blip>
          <a:srcRect b="10023" l="0" r="0" t="0"/>
          <a:stretch/>
        </p:blipFill>
        <p:spPr>
          <a:xfrm>
            <a:off x="113425" y="4651025"/>
            <a:ext cx="873150" cy="3936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60" name="Shape 260"/>
        <p:cNvGrpSpPr/>
        <p:nvPr/>
      </p:nvGrpSpPr>
      <p:grpSpPr>
        <a:xfrm>
          <a:off x="0" y="0"/>
          <a:ext cx="0" cy="0"/>
          <a:chOff x="0" y="0"/>
          <a:chExt cx="0" cy="0"/>
        </a:xfrm>
      </p:grpSpPr>
      <p:sp>
        <p:nvSpPr>
          <p:cNvPr id="261" name="Google Shape;261;p4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7" name="Google Shape;37;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38" name="Google Shape;38;p6"/>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4" name="Google Shape;44;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45" name="Google Shape;45;p7"/>
          <p:cNvPicPr preferRelativeResize="0"/>
          <p:nvPr/>
        </p:nvPicPr>
        <p:blipFill>
          <a:blip r:embed="rId2">
            <a:alphaModFix/>
          </a:blip>
          <a:stretch>
            <a:fillRect/>
          </a:stretch>
        </p:blipFill>
        <p:spPr>
          <a:xfrm>
            <a:off x="8286650" y="4695623"/>
            <a:ext cx="785606"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8" name="Google Shape;48;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49" name="Google Shape;49;p8"/>
          <p:cNvPicPr preferRelativeResize="0"/>
          <p:nvPr/>
        </p:nvPicPr>
        <p:blipFill rotWithShape="1">
          <a:blip r:embed="rId2">
            <a:alphaModFix amt="7000"/>
          </a:blip>
          <a:srcRect b="7038" l="7040" r="-108207" t="-139326"/>
          <a:stretch/>
        </p:blipFill>
        <p:spPr>
          <a:xfrm>
            <a:off x="618625" y="-7786425"/>
            <a:ext cx="21248051" cy="137995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B81124"/>
              </a:buClr>
              <a:buSzPts val="4200"/>
              <a:buNone/>
              <a:defRPr sz="4200">
                <a:solidFill>
                  <a:srgbClr val="B81124"/>
                </a:solidFill>
              </a:defRPr>
            </a:lvl1pPr>
            <a:lvl2pPr lvl="1" algn="ctr">
              <a:spcBef>
                <a:spcPts val="0"/>
              </a:spcBef>
              <a:spcAft>
                <a:spcPts val="0"/>
              </a:spcAft>
              <a:buClr>
                <a:srgbClr val="B81124"/>
              </a:buClr>
              <a:buSzPts val="4200"/>
              <a:buNone/>
              <a:defRPr sz="4200">
                <a:solidFill>
                  <a:srgbClr val="B81124"/>
                </a:solidFill>
              </a:defRPr>
            </a:lvl2pPr>
            <a:lvl3pPr lvl="2" algn="ctr">
              <a:spcBef>
                <a:spcPts val="0"/>
              </a:spcBef>
              <a:spcAft>
                <a:spcPts val="0"/>
              </a:spcAft>
              <a:buClr>
                <a:srgbClr val="B81124"/>
              </a:buClr>
              <a:buSzPts val="4200"/>
              <a:buNone/>
              <a:defRPr sz="4200">
                <a:solidFill>
                  <a:srgbClr val="B81124"/>
                </a:solidFill>
              </a:defRPr>
            </a:lvl3pPr>
            <a:lvl4pPr lvl="3" algn="ctr">
              <a:spcBef>
                <a:spcPts val="0"/>
              </a:spcBef>
              <a:spcAft>
                <a:spcPts val="0"/>
              </a:spcAft>
              <a:buClr>
                <a:srgbClr val="B81124"/>
              </a:buClr>
              <a:buSzPts val="4200"/>
              <a:buNone/>
              <a:defRPr sz="4200">
                <a:solidFill>
                  <a:srgbClr val="B81124"/>
                </a:solidFill>
              </a:defRPr>
            </a:lvl4pPr>
            <a:lvl5pPr lvl="4" algn="ctr">
              <a:spcBef>
                <a:spcPts val="0"/>
              </a:spcBef>
              <a:spcAft>
                <a:spcPts val="0"/>
              </a:spcAft>
              <a:buClr>
                <a:srgbClr val="B81124"/>
              </a:buClr>
              <a:buSzPts val="4200"/>
              <a:buNone/>
              <a:defRPr sz="4200">
                <a:solidFill>
                  <a:srgbClr val="B81124"/>
                </a:solidFill>
              </a:defRPr>
            </a:lvl5pPr>
            <a:lvl6pPr lvl="5" algn="ctr">
              <a:spcBef>
                <a:spcPts val="0"/>
              </a:spcBef>
              <a:spcAft>
                <a:spcPts val="0"/>
              </a:spcAft>
              <a:buClr>
                <a:srgbClr val="B81124"/>
              </a:buClr>
              <a:buSzPts val="4200"/>
              <a:buNone/>
              <a:defRPr sz="4200">
                <a:solidFill>
                  <a:srgbClr val="B81124"/>
                </a:solidFill>
              </a:defRPr>
            </a:lvl6pPr>
            <a:lvl7pPr lvl="6" algn="ctr">
              <a:spcBef>
                <a:spcPts val="0"/>
              </a:spcBef>
              <a:spcAft>
                <a:spcPts val="0"/>
              </a:spcAft>
              <a:buClr>
                <a:srgbClr val="B81124"/>
              </a:buClr>
              <a:buSzPts val="4200"/>
              <a:buNone/>
              <a:defRPr sz="4200">
                <a:solidFill>
                  <a:srgbClr val="B81124"/>
                </a:solidFill>
              </a:defRPr>
            </a:lvl7pPr>
            <a:lvl8pPr lvl="7" algn="ctr">
              <a:spcBef>
                <a:spcPts val="0"/>
              </a:spcBef>
              <a:spcAft>
                <a:spcPts val="0"/>
              </a:spcAft>
              <a:buClr>
                <a:srgbClr val="B81124"/>
              </a:buClr>
              <a:buSzPts val="4200"/>
              <a:buNone/>
              <a:defRPr sz="4200">
                <a:solidFill>
                  <a:srgbClr val="B81124"/>
                </a:solidFill>
              </a:defRPr>
            </a:lvl8pPr>
            <a:lvl9pPr lvl="8" algn="ctr">
              <a:spcBef>
                <a:spcPts val="0"/>
              </a:spcBef>
              <a:spcAft>
                <a:spcPts val="0"/>
              </a:spcAft>
              <a:buClr>
                <a:srgbClr val="B81124"/>
              </a:buClr>
              <a:buSzPts val="4200"/>
              <a:buNone/>
              <a:defRPr sz="4200">
                <a:solidFill>
                  <a:srgbClr val="B81124"/>
                </a:solidFill>
              </a:defRPr>
            </a:lvl9pPr>
          </a:lstStyle>
          <a:p/>
        </p:txBody>
      </p:sp>
      <p:sp>
        <p:nvSpPr>
          <p:cNvPr id="54" name="Google Shape;54;p9"/>
          <p:cNvSpPr txBox="1"/>
          <p:nvPr>
            <p:ph idx="1" type="subTitle"/>
          </p:nvPr>
        </p:nvSpPr>
        <p:spPr>
          <a:xfrm>
            <a:off x="265500" y="3122848"/>
            <a:ext cx="4045200" cy="891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414042"/>
              </a:buClr>
              <a:buSzPts val="2100"/>
              <a:buNone/>
              <a:defRPr sz="2100">
                <a:solidFill>
                  <a:srgbClr val="41404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6" name="Google Shape;56;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57" name="Google Shape;57;p9"/>
          <p:cNvPicPr preferRelativeResize="0"/>
          <p:nvPr/>
        </p:nvPicPr>
        <p:blipFill>
          <a:blip r:embed="rId2">
            <a:alphaModFix/>
          </a:blip>
          <a:stretch>
            <a:fillRect/>
          </a:stretch>
        </p:blipFill>
        <p:spPr>
          <a:xfrm>
            <a:off x="70700" y="4695623"/>
            <a:ext cx="785606" cy="393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62" name="Google Shape;62;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63" name="Google Shape;63;p10"/>
          <p:cNvPicPr preferRelativeResize="0"/>
          <p:nvPr/>
        </p:nvPicPr>
        <p:blipFill>
          <a:blip r:embed="rId2">
            <a:alphaModFix/>
          </a:blip>
          <a:stretch>
            <a:fillRect/>
          </a:stretch>
        </p:blipFill>
        <p:spPr>
          <a:xfrm>
            <a:off x="57150" y="86048"/>
            <a:ext cx="785606" cy="393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B959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330300"/>
            <a:ext cx="8222100" cy="767700"/>
          </a:xfrm>
          <a:prstGeom prst="rect">
            <a:avLst/>
          </a:prstGeom>
          <a:noFill/>
          <a:ln>
            <a:noFill/>
          </a:ln>
        </p:spPr>
        <p:txBody>
          <a:bodyPr anchorCtr="0" anchor="b" bIns="91425" lIns="91425" spcFirstLastPara="1" rIns="91425" wrap="square" tIns="91425">
            <a:normAutofit/>
          </a:bodyPr>
          <a:lstStyle>
            <a:lvl1pPr lvl="0" algn="ctr">
              <a:spcBef>
                <a:spcPts val="0"/>
              </a:spcBef>
              <a:spcAft>
                <a:spcPts val="0"/>
              </a:spcAft>
              <a:buClr>
                <a:schemeClr val="lt1"/>
              </a:buClr>
              <a:buSzPts val="3200"/>
              <a:buFont typeface="Roboto"/>
              <a:buNone/>
              <a:defRPr b="1"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indent="-317500" lvl="1" marL="9144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B9599"/>
        </a:solidFill>
      </p:bgPr>
    </p:bg>
    <p:spTree>
      <p:nvGrpSpPr>
        <p:cNvPr id="71" name="Shape 71"/>
        <p:cNvGrpSpPr/>
        <p:nvPr/>
      </p:nvGrpSpPr>
      <p:grpSpPr>
        <a:xfrm>
          <a:off x="0" y="0"/>
          <a:ext cx="0" cy="0"/>
          <a:chOff x="0" y="0"/>
          <a:chExt cx="0" cy="0"/>
        </a:xfrm>
      </p:grpSpPr>
      <p:sp>
        <p:nvSpPr>
          <p:cNvPr id="72" name="Google Shape;72;p13"/>
          <p:cNvSpPr txBox="1"/>
          <p:nvPr>
            <p:ph type="title"/>
          </p:nvPr>
        </p:nvSpPr>
        <p:spPr>
          <a:xfrm>
            <a:off x="471900" y="330300"/>
            <a:ext cx="8222100" cy="7677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lt1"/>
              </a:buClr>
              <a:buSzPts val="3200"/>
              <a:buFont typeface="Roboto"/>
              <a:buNone/>
              <a:defRPr b="1"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3" name="Google Shape;73;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indent="-317500" lvl="1" marL="914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74" name="Google Shape;74;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B9599"/>
        </a:solidFill>
      </p:bgPr>
    </p:bg>
    <p:spTree>
      <p:nvGrpSpPr>
        <p:cNvPr id="137" name="Shape 137"/>
        <p:cNvGrpSpPr/>
        <p:nvPr/>
      </p:nvGrpSpPr>
      <p:grpSpPr>
        <a:xfrm>
          <a:off x="0" y="0"/>
          <a:ext cx="0" cy="0"/>
          <a:chOff x="0" y="0"/>
          <a:chExt cx="0" cy="0"/>
        </a:xfrm>
      </p:grpSpPr>
      <p:sp>
        <p:nvSpPr>
          <p:cNvPr id="138" name="Google Shape;138;p25"/>
          <p:cNvSpPr txBox="1"/>
          <p:nvPr>
            <p:ph type="title"/>
          </p:nvPr>
        </p:nvSpPr>
        <p:spPr>
          <a:xfrm>
            <a:off x="471900" y="330300"/>
            <a:ext cx="8222100" cy="7677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lt1"/>
              </a:buClr>
              <a:buSzPts val="3200"/>
              <a:buFont typeface="Roboto"/>
              <a:buNone/>
              <a:defRPr b="1"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139" name="Google Shape;139;p2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indent="-317500" lvl="1" marL="914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140" name="Google Shape;140;p2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B9599"/>
        </a:solidFill>
      </p:bgPr>
    </p:bg>
    <p:spTree>
      <p:nvGrpSpPr>
        <p:cNvPr id="203" name="Shape 203"/>
        <p:cNvGrpSpPr/>
        <p:nvPr/>
      </p:nvGrpSpPr>
      <p:grpSpPr>
        <a:xfrm>
          <a:off x="0" y="0"/>
          <a:ext cx="0" cy="0"/>
          <a:chOff x="0" y="0"/>
          <a:chExt cx="0" cy="0"/>
        </a:xfrm>
      </p:grpSpPr>
      <p:sp>
        <p:nvSpPr>
          <p:cNvPr id="204" name="Google Shape;204;p37"/>
          <p:cNvSpPr txBox="1"/>
          <p:nvPr>
            <p:ph type="title"/>
          </p:nvPr>
        </p:nvSpPr>
        <p:spPr>
          <a:xfrm>
            <a:off x="471900" y="330300"/>
            <a:ext cx="8222100" cy="7677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lt1"/>
              </a:buClr>
              <a:buSzPts val="3200"/>
              <a:buFont typeface="Roboto"/>
              <a:buNone/>
              <a:defRPr b="1"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205" name="Google Shape;205;p37"/>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Roboto"/>
              <a:buChar char="●"/>
              <a:defRPr sz="1800">
                <a:solidFill>
                  <a:schemeClr val="lt1"/>
                </a:solidFill>
                <a:latin typeface="Roboto"/>
                <a:ea typeface="Roboto"/>
                <a:cs typeface="Roboto"/>
                <a:sym typeface="Roboto"/>
              </a:defRPr>
            </a:lvl1pPr>
            <a:lvl2pPr indent="-317500" lvl="1" marL="914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206" name="Google Shape;206;p3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hyperlink" Target="mailto:dignavsupport@digitalinlcusion.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comments" Target="../comments/comment2.xml"/><Relationship Id="rId4" Type="http://schemas.openxmlformats.org/officeDocument/2006/relationships/image" Target="../media/image23.png"/><Relationship Id="rId11" Type="http://schemas.openxmlformats.org/officeDocument/2006/relationships/hyperlink" Target="https://www.digitalliteracyassessment.org/es-419/#take-assessment" TargetMode="External"/><Relationship Id="rId10" Type="http://schemas.openxmlformats.org/officeDocument/2006/relationships/hyperlink" Target="https://www.digitalliteracyassessment.org/es-419/#take-assessment" TargetMode="External"/><Relationship Id="rId12" Type="http://schemas.openxmlformats.org/officeDocument/2006/relationships/image" Target="../media/image34.png"/><Relationship Id="rId9" Type="http://schemas.openxmlformats.org/officeDocument/2006/relationships/hyperlink" Target="https://www.digitalliteracyassessment.org/es-419/#take-assessment" TargetMode="External"/><Relationship Id="rId5" Type="http://schemas.openxmlformats.org/officeDocument/2006/relationships/image" Target="../media/image18.png"/><Relationship Id="rId6" Type="http://schemas.openxmlformats.org/officeDocument/2006/relationships/image" Target="../media/image28.png"/><Relationship Id="rId7" Type="http://schemas.openxmlformats.org/officeDocument/2006/relationships/hyperlink" Target="https://drive.google.com/file/d/1IP1wLPzRmXnGLmT5r1lfX5ZGI4DksbRo/view?usp=sharing" TargetMode="External"/><Relationship Id="rId8" Type="http://schemas.openxmlformats.org/officeDocument/2006/relationships/hyperlink" Target="https://drive.google.com/file/d/18ElVQKfei85hMoZnUD0eYPWPbbtSDPSC/view?usp=drive_li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33.png"/><Relationship Id="rId5" Type="http://schemas.openxmlformats.org/officeDocument/2006/relationships/hyperlink" Target="https://www.digitalinclusion.org/blog/2022/08/31/planning-to-build-a-new-digital-skills-curriculum-read-this-first/" TargetMode="External"/><Relationship Id="rId6" Type="http://schemas.openxmlformats.org/officeDocument/2006/relationships/hyperlink" Target="https://www.digitalinclusion.org/blog/2022/08/31/planning-to-build-a-new-digital-skills-curriculum-read-this-first/" TargetMode="External"/><Relationship Id="rId7" Type="http://schemas.openxmlformats.org/officeDocument/2006/relationships/hyperlink" Target="https://www.digitalinclusion.org/blog/2022/08/31/planning-to-build-a-new-digital-skills-curriculum-read-this-first/" TargetMode="External"/><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3.png"/><Relationship Id="rId10" Type="http://schemas.openxmlformats.org/officeDocument/2006/relationships/image" Target="../media/image33.png"/><Relationship Id="rId9" Type="http://schemas.openxmlformats.org/officeDocument/2006/relationships/hyperlink" Target="https://digitunity.org/" TargetMode="External"/><Relationship Id="rId5" Type="http://schemas.openxmlformats.org/officeDocument/2006/relationships/image" Target="../media/image28.png"/><Relationship Id="rId6" Type="http://schemas.openxmlformats.org/officeDocument/2006/relationships/hyperlink" Target="https://cdn.ilsr.org/wp-content/uploads/2022/04/ExpandingDeviceAvailabilityforBroadband.pdf?_ga=2.40823970.1256146927.1664873246-71606107.1664391566" TargetMode="External"/><Relationship Id="rId7" Type="http://schemas.openxmlformats.org/officeDocument/2006/relationships/hyperlink" Target="https://cdn.ilsr.org/wp-content/uploads/2022/04/ExpandingDeviceAvailabilityforBroadband.pdf?_ga=2.40823970.1256146927.1664873246-71606107.1664391566" TargetMode="External"/><Relationship Id="rId8" Type="http://schemas.openxmlformats.org/officeDocument/2006/relationships/hyperlink" Target="https://cdn.ilsr.org/wp-content/uploads/2022/04/ExpandingDeviceAvailabilityforBroadband.pdf?_ga=2.40823970.1256146927.1664873246-71606107.166439156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hyperlink" Target="https://www.digitalinclusion.org/free-low-cost-internet-plans/" TargetMode="External"/><Relationship Id="rId7" Type="http://schemas.openxmlformats.org/officeDocument/2006/relationships/hyperlink" Target="https://www.digitalinclusion.org/free-low-cost-internet-plans/" TargetMode="External"/><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http://digitalinclusion.org/dn" TargetMode="External"/><Relationship Id="rId4" Type="http://schemas.openxmlformats.org/officeDocument/2006/relationships/image" Target="../media/image38.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digitalinclusion.org/data-research-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form.jotform.com/220837199799073" TargetMode="Externa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58.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5.png"/><Relationship Id="rId7"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5" name="Shape 265"/>
        <p:cNvGrpSpPr/>
        <p:nvPr/>
      </p:nvGrpSpPr>
      <p:grpSpPr>
        <a:xfrm>
          <a:off x="0" y="0"/>
          <a:ext cx="0" cy="0"/>
          <a:chOff x="0" y="0"/>
          <a:chExt cx="0" cy="0"/>
        </a:xfrm>
      </p:grpSpPr>
      <p:sp>
        <p:nvSpPr>
          <p:cNvPr id="266" name="Google Shape;266;p49"/>
          <p:cNvSpPr txBox="1"/>
          <p:nvPr>
            <p:ph type="title"/>
          </p:nvPr>
        </p:nvSpPr>
        <p:spPr>
          <a:xfrm>
            <a:off x="226078" y="357800"/>
            <a:ext cx="2808000" cy="953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s" sz="4000"/>
              <a:t>About these slides:</a:t>
            </a:r>
            <a:endParaRPr sz="4000"/>
          </a:p>
        </p:txBody>
      </p:sp>
      <p:sp>
        <p:nvSpPr>
          <p:cNvPr id="267" name="Google Shape;267;p49"/>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s"/>
              <a:t>This is a version of the slides that were used in a Digital Navigator 101 webinar presented by the National Digital Inclusion Alliance on September 21, 2023. It is made available for use by organizations involved or interested in digital navigator programs to share about digital navigators with their stakeholders. You may edit and use the slides under the Attribution-NonCommercial-ShareAlike 4.0 International Creative Commons </a:t>
            </a:r>
            <a:r>
              <a:rPr lang="es"/>
              <a:t>license</a:t>
            </a:r>
            <a:r>
              <a:rPr lang="es"/>
              <a:t>. </a:t>
            </a:r>
            <a:endParaRPr/>
          </a:p>
        </p:txBody>
      </p:sp>
      <p:pic>
        <p:nvPicPr>
          <p:cNvPr id="268" name="Google Shape;268;p49"/>
          <p:cNvPicPr preferRelativeResize="0"/>
          <p:nvPr/>
        </p:nvPicPr>
        <p:blipFill>
          <a:blip r:embed="rId3">
            <a:alphaModFix/>
          </a:blip>
          <a:stretch>
            <a:fillRect/>
          </a:stretch>
        </p:blipFill>
        <p:spPr>
          <a:xfrm>
            <a:off x="3650789" y="4706064"/>
            <a:ext cx="302675" cy="302675"/>
          </a:xfrm>
          <a:prstGeom prst="rect">
            <a:avLst/>
          </a:prstGeom>
          <a:noFill/>
          <a:ln>
            <a:noFill/>
          </a:ln>
        </p:spPr>
      </p:pic>
      <p:pic>
        <p:nvPicPr>
          <p:cNvPr id="269" name="Google Shape;269;p49"/>
          <p:cNvPicPr preferRelativeResize="0"/>
          <p:nvPr/>
        </p:nvPicPr>
        <p:blipFill>
          <a:blip r:embed="rId4">
            <a:alphaModFix/>
          </a:blip>
          <a:stretch>
            <a:fillRect/>
          </a:stretch>
        </p:blipFill>
        <p:spPr>
          <a:xfrm>
            <a:off x="3993699" y="4706074"/>
            <a:ext cx="302675" cy="302675"/>
          </a:xfrm>
          <a:prstGeom prst="rect">
            <a:avLst/>
          </a:prstGeom>
          <a:noFill/>
          <a:ln>
            <a:noFill/>
          </a:ln>
        </p:spPr>
      </p:pic>
      <p:pic>
        <p:nvPicPr>
          <p:cNvPr id="270" name="Google Shape;270;p49"/>
          <p:cNvPicPr preferRelativeResize="0"/>
          <p:nvPr/>
        </p:nvPicPr>
        <p:blipFill>
          <a:blip r:embed="rId5">
            <a:alphaModFix/>
          </a:blip>
          <a:stretch>
            <a:fillRect/>
          </a:stretch>
        </p:blipFill>
        <p:spPr>
          <a:xfrm>
            <a:off x="4336589" y="4706064"/>
            <a:ext cx="302675" cy="302675"/>
          </a:xfrm>
          <a:prstGeom prst="rect">
            <a:avLst/>
          </a:prstGeom>
          <a:noFill/>
          <a:ln>
            <a:noFill/>
          </a:ln>
        </p:spPr>
      </p:pic>
      <p:pic>
        <p:nvPicPr>
          <p:cNvPr id="271" name="Google Shape;271;p49"/>
          <p:cNvPicPr preferRelativeResize="0"/>
          <p:nvPr/>
        </p:nvPicPr>
        <p:blipFill>
          <a:blip r:embed="rId6">
            <a:alphaModFix/>
          </a:blip>
          <a:stretch>
            <a:fillRect/>
          </a:stretch>
        </p:blipFill>
        <p:spPr>
          <a:xfrm>
            <a:off x="4679511" y="4706052"/>
            <a:ext cx="302675" cy="302700"/>
          </a:xfrm>
          <a:prstGeom prst="rect">
            <a:avLst/>
          </a:prstGeom>
          <a:noFill/>
          <a:ln>
            <a:noFill/>
          </a:ln>
        </p:spPr>
      </p:pic>
      <p:sp>
        <p:nvSpPr>
          <p:cNvPr id="272" name="Google Shape;272;p49"/>
          <p:cNvSpPr txBox="1"/>
          <p:nvPr/>
        </p:nvSpPr>
        <p:spPr>
          <a:xfrm>
            <a:off x="5128450" y="4593388"/>
            <a:ext cx="3000000" cy="528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b="1" lang="es" sz="1100">
                <a:solidFill>
                  <a:srgbClr val="333333"/>
                </a:solidFill>
                <a:latin typeface="Roboto"/>
                <a:ea typeface="Roboto"/>
                <a:cs typeface="Roboto"/>
                <a:sym typeface="Roboto"/>
              </a:rPr>
              <a:t>CC BY-NC-SA 4.0</a:t>
            </a:r>
            <a:endParaRPr b="1" sz="1100">
              <a:solidFill>
                <a:srgbClr val="333333"/>
              </a:solidFill>
              <a:latin typeface="Roboto"/>
              <a:ea typeface="Roboto"/>
              <a:cs typeface="Roboto"/>
              <a:sym typeface="Roboto"/>
            </a:endParaRPr>
          </a:p>
          <a:p>
            <a:pPr indent="0" lvl="0" marL="0" rtl="0" algn="l">
              <a:lnSpc>
                <a:spcPct val="130000"/>
              </a:lnSpc>
              <a:spcBef>
                <a:spcPts val="0"/>
              </a:spcBef>
              <a:spcAft>
                <a:spcPts val="0"/>
              </a:spcAft>
              <a:buNone/>
            </a:pPr>
            <a:r>
              <a:rPr lang="es" sz="800">
                <a:solidFill>
                  <a:srgbClr val="333333"/>
                </a:solidFill>
                <a:latin typeface="Roboto"/>
                <a:ea typeface="Roboto"/>
                <a:cs typeface="Roboto"/>
                <a:sym typeface="Roboto"/>
              </a:rPr>
              <a:t>Attribution-NonCommercial-ShareAlike 4.0 International</a:t>
            </a:r>
            <a:endParaRPr sz="800">
              <a:solidFill>
                <a:srgbClr val="333333"/>
              </a:solidFill>
              <a:latin typeface="Roboto"/>
              <a:ea typeface="Roboto"/>
              <a:cs typeface="Roboto"/>
              <a:sym typeface="Roboto"/>
            </a:endParaRPr>
          </a:p>
        </p:txBody>
      </p:sp>
      <p:sp>
        <p:nvSpPr>
          <p:cNvPr id="273" name="Google Shape;273;p49"/>
          <p:cNvSpPr txBox="1"/>
          <p:nvPr>
            <p:ph idx="1" type="body"/>
          </p:nvPr>
        </p:nvSpPr>
        <p:spPr>
          <a:xfrm>
            <a:off x="3650800" y="397375"/>
            <a:ext cx="4167600" cy="1233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800">
                <a:solidFill>
                  <a:srgbClr val="000000"/>
                </a:solidFill>
              </a:rPr>
              <a:t>For more information:</a:t>
            </a:r>
            <a:endParaRPr b="1" sz="1800">
              <a:solidFill>
                <a:srgbClr val="000000"/>
              </a:solidFill>
            </a:endParaRPr>
          </a:p>
          <a:p>
            <a:pPr indent="0" lvl="0" marL="0" rtl="0" algn="l">
              <a:lnSpc>
                <a:spcPct val="100000"/>
              </a:lnSpc>
              <a:spcBef>
                <a:spcPts val="1200"/>
              </a:spcBef>
              <a:spcAft>
                <a:spcPts val="1200"/>
              </a:spcAft>
              <a:buNone/>
            </a:pPr>
            <a:r>
              <a:rPr lang="es" sz="1800">
                <a:solidFill>
                  <a:srgbClr val="000000"/>
                </a:solidFill>
              </a:rPr>
              <a:t>Contact </a:t>
            </a:r>
            <a:r>
              <a:rPr lang="es" sz="1800" u="sng">
                <a:solidFill>
                  <a:schemeClr val="hlink"/>
                </a:solidFill>
                <a:hlinkClick r:id="rId7"/>
              </a:rPr>
              <a:t>dignavsupport@digitalinlcusion.org</a:t>
            </a:r>
            <a:r>
              <a:rPr lang="es" sz="1800">
                <a:solidFill>
                  <a:srgbClr val="000000"/>
                </a:solidFill>
              </a:rPr>
              <a:t> </a:t>
            </a:r>
            <a:endParaRPr sz="1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8"/>
          <p:cNvSpPr txBox="1"/>
          <p:nvPr>
            <p:ph type="title"/>
          </p:nvPr>
        </p:nvSpPr>
        <p:spPr>
          <a:xfrm>
            <a:off x="1458450" y="526350"/>
            <a:ext cx="6227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5200"/>
              <a:t>¿Qué hacen las especialistas en acceso tecnológico?</a:t>
            </a:r>
            <a:endParaRPr sz="5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9"/>
          <p:cNvSpPr txBox="1"/>
          <p:nvPr>
            <p:ph type="title"/>
          </p:nvPr>
        </p:nvSpPr>
        <p:spPr>
          <a:xfrm>
            <a:off x="1932700" y="999000"/>
            <a:ext cx="5626800" cy="314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s" sz="3030"/>
              <a:t>Los especialistas en acceso tecnológico brindan apoyo holístico e individualizado a través de </a:t>
            </a:r>
            <a:endParaRPr sz="3030"/>
          </a:p>
          <a:p>
            <a:pPr indent="0" lvl="0" marL="0" rtl="0" algn="ctr">
              <a:spcBef>
                <a:spcPts val="0"/>
              </a:spcBef>
              <a:spcAft>
                <a:spcPts val="0"/>
              </a:spcAft>
              <a:buSzPts val="990"/>
              <a:buNone/>
            </a:pPr>
            <a:r>
              <a:rPr lang="es" sz="3030"/>
              <a:t>interacciones </a:t>
            </a:r>
            <a:endParaRPr sz="3030"/>
          </a:p>
          <a:p>
            <a:pPr indent="0" lvl="0" marL="0" rtl="0" algn="ctr">
              <a:spcBef>
                <a:spcPts val="0"/>
              </a:spcBef>
              <a:spcAft>
                <a:spcPts val="0"/>
              </a:spcAft>
              <a:buSzPts val="990"/>
              <a:buNone/>
            </a:pPr>
            <a:r>
              <a:rPr lang="es" sz="3030"/>
              <a:t>repetidas.</a:t>
            </a:r>
            <a:endParaRPr sz="3030"/>
          </a:p>
        </p:txBody>
      </p:sp>
      <p:pic>
        <p:nvPicPr>
          <p:cNvPr id="356" name="Google Shape;356;p59"/>
          <p:cNvPicPr preferRelativeResize="0"/>
          <p:nvPr/>
        </p:nvPicPr>
        <p:blipFill>
          <a:blip r:embed="rId3">
            <a:alphaModFix/>
          </a:blip>
          <a:stretch>
            <a:fillRect/>
          </a:stretch>
        </p:blipFill>
        <p:spPr>
          <a:xfrm>
            <a:off x="0" y="0"/>
            <a:ext cx="1405650" cy="953834"/>
          </a:xfrm>
          <a:prstGeom prst="rect">
            <a:avLst/>
          </a:prstGeom>
          <a:noFill/>
          <a:ln>
            <a:noFill/>
          </a:ln>
        </p:spPr>
      </p:pic>
      <p:pic>
        <p:nvPicPr>
          <p:cNvPr id="357" name="Google Shape;357;p59"/>
          <p:cNvPicPr preferRelativeResize="0"/>
          <p:nvPr/>
        </p:nvPicPr>
        <p:blipFill>
          <a:blip r:embed="rId4">
            <a:alphaModFix/>
          </a:blip>
          <a:stretch>
            <a:fillRect/>
          </a:stretch>
        </p:blipFill>
        <p:spPr>
          <a:xfrm>
            <a:off x="-3434150" y="1636550"/>
            <a:ext cx="1686651" cy="2182098"/>
          </a:xfrm>
          <a:prstGeom prst="rect">
            <a:avLst/>
          </a:prstGeom>
          <a:noFill/>
          <a:ln>
            <a:noFill/>
          </a:ln>
        </p:spPr>
      </p:pic>
      <p:pic>
        <p:nvPicPr>
          <p:cNvPr id="358" name="Google Shape;358;p59"/>
          <p:cNvPicPr preferRelativeResize="0"/>
          <p:nvPr/>
        </p:nvPicPr>
        <p:blipFill>
          <a:blip r:embed="rId5">
            <a:alphaModFix/>
          </a:blip>
          <a:stretch>
            <a:fillRect/>
          </a:stretch>
        </p:blipFill>
        <p:spPr>
          <a:xfrm>
            <a:off x="495399" y="187025"/>
            <a:ext cx="1686651" cy="2182103"/>
          </a:xfrm>
          <a:prstGeom prst="rect">
            <a:avLst/>
          </a:prstGeom>
          <a:noFill/>
          <a:ln>
            <a:noFill/>
          </a:ln>
        </p:spPr>
      </p:pic>
      <p:pic>
        <p:nvPicPr>
          <p:cNvPr id="359" name="Google Shape;359;p59"/>
          <p:cNvPicPr preferRelativeResize="0"/>
          <p:nvPr/>
        </p:nvPicPr>
        <p:blipFill>
          <a:blip r:embed="rId6">
            <a:alphaModFix/>
          </a:blip>
          <a:stretch>
            <a:fillRect/>
          </a:stretch>
        </p:blipFill>
        <p:spPr>
          <a:xfrm flipH="1">
            <a:off x="6225875" y="1368173"/>
            <a:ext cx="2918126" cy="37753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0"/>
          <p:cNvSpPr/>
          <p:nvPr/>
        </p:nvSpPr>
        <p:spPr>
          <a:xfrm>
            <a:off x="2674025" y="971450"/>
            <a:ext cx="38160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5" name="Google Shape;365;p60"/>
          <p:cNvSpPr/>
          <p:nvPr/>
        </p:nvSpPr>
        <p:spPr>
          <a:xfrm flipH="1" rot="5400000">
            <a:off x="5947200" y="2043050"/>
            <a:ext cx="3606900" cy="1557300"/>
          </a:xfrm>
          <a:prstGeom prst="curvedDownArrow">
            <a:avLst>
              <a:gd fmla="val 25000" name="adj1"/>
              <a:gd fmla="val 50000" name="adj2"/>
              <a:gd fmla="val 25000" name="adj3"/>
            </a:avLst>
          </a:prstGeom>
          <a:solidFill>
            <a:srgbClr val="D3D2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0"/>
          <p:cNvSpPr/>
          <p:nvPr/>
        </p:nvSpPr>
        <p:spPr>
          <a:xfrm>
            <a:off x="2351675" y="4091600"/>
            <a:ext cx="4460700" cy="7878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7" name="Google Shape;367;p60"/>
          <p:cNvSpPr/>
          <p:nvPr/>
        </p:nvSpPr>
        <p:spPr>
          <a:xfrm>
            <a:off x="2308936" y="2540413"/>
            <a:ext cx="44607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8" name="Google Shape;368;p60"/>
          <p:cNvSpPr/>
          <p:nvPr/>
        </p:nvSpPr>
        <p:spPr>
          <a:xfrm>
            <a:off x="2313749" y="1758788"/>
            <a:ext cx="45165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6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s" sz="3200"/>
              <a:t>Proceso de Apoyo Digital</a:t>
            </a:r>
            <a:endParaRPr sz="3200"/>
          </a:p>
        </p:txBody>
      </p:sp>
      <p:pic>
        <p:nvPicPr>
          <p:cNvPr descr="Chat outline" id="370" name="Google Shape;370;p60"/>
          <p:cNvPicPr preferRelativeResize="0"/>
          <p:nvPr/>
        </p:nvPicPr>
        <p:blipFill rotWithShape="1">
          <a:blip r:embed="rId3">
            <a:alphaModFix/>
          </a:blip>
          <a:srcRect b="0" l="0" r="0" t="0"/>
          <a:stretch/>
        </p:blipFill>
        <p:spPr>
          <a:xfrm>
            <a:off x="2449963" y="1787795"/>
            <a:ext cx="597653" cy="597653"/>
          </a:xfrm>
          <a:prstGeom prst="rect">
            <a:avLst/>
          </a:prstGeom>
          <a:noFill/>
          <a:ln>
            <a:noFill/>
          </a:ln>
        </p:spPr>
      </p:pic>
      <p:sp>
        <p:nvSpPr>
          <p:cNvPr id="371" name="Google Shape;371;p60"/>
          <p:cNvSpPr txBox="1"/>
          <p:nvPr/>
        </p:nvSpPr>
        <p:spPr>
          <a:xfrm>
            <a:off x="3060650" y="1845925"/>
            <a:ext cx="36867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Hablar y Escoger entre Soluciones </a:t>
            </a:r>
            <a:endParaRPr b="0" i="0" sz="1600" u="none" cap="none" strike="noStrike">
              <a:solidFill>
                <a:srgbClr val="414042"/>
              </a:solidFill>
              <a:latin typeface="Roboto"/>
              <a:ea typeface="Roboto"/>
              <a:cs typeface="Roboto"/>
              <a:sym typeface="Roboto"/>
            </a:endParaRPr>
          </a:p>
        </p:txBody>
      </p:sp>
      <p:sp>
        <p:nvSpPr>
          <p:cNvPr id="372" name="Google Shape;372;p60"/>
          <p:cNvSpPr txBox="1"/>
          <p:nvPr/>
        </p:nvSpPr>
        <p:spPr>
          <a:xfrm>
            <a:off x="2995568" y="2653468"/>
            <a:ext cx="36378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Referirse a Recursos Relevantes</a:t>
            </a:r>
            <a:endParaRPr b="1" i="0" sz="1600" u="none" cap="none" strike="noStrike">
              <a:solidFill>
                <a:srgbClr val="414042"/>
              </a:solidFill>
              <a:latin typeface="Roboto"/>
              <a:ea typeface="Roboto"/>
              <a:cs typeface="Roboto"/>
              <a:sym typeface="Roboto"/>
            </a:endParaRPr>
          </a:p>
        </p:txBody>
      </p:sp>
      <p:pic>
        <p:nvPicPr>
          <p:cNvPr descr="Share outline" id="373" name="Google Shape;373;p60"/>
          <p:cNvPicPr preferRelativeResize="0"/>
          <p:nvPr/>
        </p:nvPicPr>
        <p:blipFill rotWithShape="1">
          <a:blip r:embed="rId4">
            <a:alphaModFix/>
          </a:blip>
          <a:srcRect b="0" l="0" r="0" t="0"/>
          <a:stretch/>
        </p:blipFill>
        <p:spPr>
          <a:xfrm>
            <a:off x="2437219" y="2570086"/>
            <a:ext cx="503227" cy="503227"/>
          </a:xfrm>
          <a:prstGeom prst="rect">
            <a:avLst/>
          </a:prstGeom>
          <a:noFill/>
          <a:ln>
            <a:noFill/>
          </a:ln>
        </p:spPr>
      </p:pic>
      <p:sp>
        <p:nvSpPr>
          <p:cNvPr id="374" name="Google Shape;374;p60"/>
          <p:cNvSpPr txBox="1"/>
          <p:nvPr/>
        </p:nvSpPr>
        <p:spPr>
          <a:xfrm>
            <a:off x="2995575" y="4187150"/>
            <a:ext cx="37740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Hacer Seguimiento y Evaluar el Progreso</a:t>
            </a:r>
            <a:endParaRPr b="1" i="0" sz="1600" u="none" cap="none" strike="noStrike">
              <a:solidFill>
                <a:srgbClr val="414042"/>
              </a:solidFill>
              <a:latin typeface="Roboto"/>
              <a:ea typeface="Roboto"/>
              <a:cs typeface="Roboto"/>
              <a:sym typeface="Roboto"/>
            </a:endParaRPr>
          </a:p>
        </p:txBody>
      </p:sp>
      <p:pic>
        <p:nvPicPr>
          <p:cNvPr descr="Chat outline" id="375" name="Google Shape;375;p60"/>
          <p:cNvPicPr preferRelativeResize="0"/>
          <p:nvPr/>
        </p:nvPicPr>
        <p:blipFill rotWithShape="1">
          <a:blip r:embed="rId3">
            <a:alphaModFix/>
          </a:blip>
          <a:srcRect b="0" l="0" r="0" t="0"/>
          <a:stretch/>
        </p:blipFill>
        <p:spPr>
          <a:xfrm>
            <a:off x="2473338" y="4134147"/>
            <a:ext cx="597653" cy="597653"/>
          </a:xfrm>
          <a:prstGeom prst="rect">
            <a:avLst/>
          </a:prstGeom>
          <a:noFill/>
          <a:ln>
            <a:noFill/>
          </a:ln>
        </p:spPr>
      </p:pic>
      <p:sp>
        <p:nvSpPr>
          <p:cNvPr id="376" name="Google Shape;376;p60"/>
          <p:cNvSpPr/>
          <p:nvPr/>
        </p:nvSpPr>
        <p:spPr>
          <a:xfrm rot="10800000">
            <a:off x="4014293" y="2323630"/>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77" name="Google Shape;377;p60"/>
          <p:cNvGrpSpPr/>
          <p:nvPr/>
        </p:nvGrpSpPr>
        <p:grpSpPr>
          <a:xfrm>
            <a:off x="323294" y="3246267"/>
            <a:ext cx="2783088" cy="490645"/>
            <a:chOff x="2325902" y="4994345"/>
            <a:chExt cx="7540200" cy="1329300"/>
          </a:xfrm>
        </p:grpSpPr>
        <p:sp>
          <p:nvSpPr>
            <p:cNvPr id="378" name="Google Shape;378;p60"/>
            <p:cNvSpPr/>
            <p:nvPr/>
          </p:nvSpPr>
          <p:spPr>
            <a:xfrm>
              <a:off x="2325902" y="4994345"/>
              <a:ext cx="7540200" cy="1329300"/>
            </a:xfrm>
            <a:prstGeom prst="roundRect">
              <a:avLst>
                <a:gd fmla="val 50000" name="adj"/>
              </a:avLst>
            </a:prstGeom>
            <a:solidFill>
              <a:srgbClr val="B8112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9" name="Google Shape;379;p60"/>
            <p:cNvSpPr/>
            <p:nvPr/>
          </p:nvSpPr>
          <p:spPr>
            <a:xfrm>
              <a:off x="2325903" y="4994345"/>
              <a:ext cx="1329300" cy="1329300"/>
            </a:xfrm>
            <a:prstGeom prst="ellipse">
              <a:avLst/>
            </a:prstGeom>
            <a:solidFill>
              <a:srgbClr val="F9C3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80" name="Google Shape;380;p60"/>
          <p:cNvGrpSpPr/>
          <p:nvPr/>
        </p:nvGrpSpPr>
        <p:grpSpPr>
          <a:xfrm>
            <a:off x="6079771" y="3241505"/>
            <a:ext cx="2783088" cy="490645"/>
            <a:chOff x="2325899" y="1863655"/>
            <a:chExt cx="7540200" cy="1329300"/>
          </a:xfrm>
        </p:grpSpPr>
        <p:sp>
          <p:nvSpPr>
            <p:cNvPr id="381" name="Google Shape;381;p60"/>
            <p:cNvSpPr/>
            <p:nvPr/>
          </p:nvSpPr>
          <p:spPr>
            <a:xfrm>
              <a:off x="2325899" y="1863655"/>
              <a:ext cx="7540200" cy="1329300"/>
            </a:xfrm>
            <a:prstGeom prst="roundRect">
              <a:avLst>
                <a:gd fmla="val 50000" name="adj"/>
              </a:avLst>
            </a:prstGeom>
            <a:solidFill>
              <a:srgbClr val="0B9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2" name="Google Shape;382;p60"/>
            <p:cNvSpPr/>
            <p:nvPr/>
          </p:nvSpPr>
          <p:spPr>
            <a:xfrm>
              <a:off x="2325900" y="1863655"/>
              <a:ext cx="1329300" cy="1329300"/>
            </a:xfrm>
            <a:prstGeom prst="ellipse">
              <a:avLst/>
            </a:prstGeom>
            <a:solidFill>
              <a:srgbClr val="D0FB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383" name="Google Shape;383;p60"/>
          <p:cNvSpPr/>
          <p:nvPr/>
        </p:nvSpPr>
        <p:spPr>
          <a:xfrm>
            <a:off x="3180456" y="3255840"/>
            <a:ext cx="2783088" cy="490645"/>
          </a:xfrm>
          <a:prstGeom prst="roundRect">
            <a:avLst>
              <a:gd fmla="val 50000" name="adj"/>
            </a:avLst>
          </a:prstGeom>
          <a:solidFill>
            <a:srgbClr val="41404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4" name="Google Shape;384;p60"/>
          <p:cNvSpPr/>
          <p:nvPr/>
        </p:nvSpPr>
        <p:spPr>
          <a:xfrm>
            <a:off x="3180456" y="3255840"/>
            <a:ext cx="490645" cy="490645"/>
          </a:xfrm>
          <a:prstGeom prst="ellipse">
            <a:avLst/>
          </a:prstGeom>
          <a:solidFill>
            <a:srgbClr val="D3D2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5" name="Google Shape;385;p60"/>
          <p:cNvSpPr txBox="1"/>
          <p:nvPr/>
        </p:nvSpPr>
        <p:spPr>
          <a:xfrm>
            <a:off x="844354" y="3237618"/>
            <a:ext cx="22422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Capacitación en Habilidades Digitales</a:t>
            </a:r>
            <a:endParaRPr b="0" i="0" u="none" cap="none" strike="noStrike">
              <a:solidFill>
                <a:schemeClr val="lt1"/>
              </a:solidFill>
              <a:latin typeface="Roboto"/>
              <a:ea typeface="Roboto"/>
              <a:cs typeface="Roboto"/>
              <a:sym typeface="Roboto"/>
            </a:endParaRPr>
          </a:p>
        </p:txBody>
      </p:sp>
      <p:sp>
        <p:nvSpPr>
          <p:cNvPr id="386" name="Google Shape;386;p60"/>
          <p:cNvSpPr txBox="1"/>
          <p:nvPr/>
        </p:nvSpPr>
        <p:spPr>
          <a:xfrm>
            <a:off x="3757839" y="3270570"/>
            <a:ext cx="22923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Dispositivos Apropiados</a:t>
            </a:r>
            <a:endParaRPr b="0" i="0" u="none" cap="none" strike="noStrike">
              <a:solidFill>
                <a:schemeClr val="lt1"/>
              </a:solidFill>
              <a:latin typeface="Roboto"/>
              <a:ea typeface="Roboto"/>
              <a:cs typeface="Roboto"/>
              <a:sym typeface="Roboto"/>
            </a:endParaRPr>
          </a:p>
        </p:txBody>
      </p:sp>
      <p:sp>
        <p:nvSpPr>
          <p:cNvPr id="387" name="Google Shape;387;p60"/>
          <p:cNvSpPr txBox="1"/>
          <p:nvPr/>
        </p:nvSpPr>
        <p:spPr>
          <a:xfrm>
            <a:off x="6550508" y="3236792"/>
            <a:ext cx="24003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Banda Ancha Asequible</a:t>
            </a:r>
            <a:endParaRPr b="0" i="0" u="none" cap="none" strike="noStrike">
              <a:solidFill>
                <a:schemeClr val="lt1"/>
              </a:solidFill>
              <a:latin typeface="Roboto"/>
              <a:ea typeface="Roboto"/>
              <a:cs typeface="Roboto"/>
              <a:sym typeface="Roboto"/>
            </a:endParaRPr>
          </a:p>
        </p:txBody>
      </p:sp>
      <p:pic>
        <p:nvPicPr>
          <p:cNvPr descr="Classroom outline" id="388" name="Google Shape;388;p60"/>
          <p:cNvPicPr preferRelativeResize="0"/>
          <p:nvPr/>
        </p:nvPicPr>
        <p:blipFill rotWithShape="1">
          <a:blip r:embed="rId5">
            <a:alphaModFix/>
          </a:blip>
          <a:srcRect b="0" l="0" r="0" t="0"/>
          <a:stretch/>
        </p:blipFill>
        <p:spPr>
          <a:xfrm>
            <a:off x="393192" y="3303414"/>
            <a:ext cx="357251" cy="357251"/>
          </a:xfrm>
          <a:prstGeom prst="rect">
            <a:avLst/>
          </a:prstGeom>
          <a:noFill/>
          <a:ln>
            <a:noFill/>
          </a:ln>
        </p:spPr>
      </p:pic>
      <p:pic>
        <p:nvPicPr>
          <p:cNvPr descr="Work from home Wi-Fi outline" id="389" name="Google Shape;389;p60"/>
          <p:cNvPicPr preferRelativeResize="0"/>
          <p:nvPr/>
        </p:nvPicPr>
        <p:blipFill rotWithShape="1">
          <a:blip r:embed="rId6">
            <a:alphaModFix/>
          </a:blip>
          <a:srcRect b="0" l="0" r="0" t="0"/>
          <a:stretch/>
        </p:blipFill>
        <p:spPr>
          <a:xfrm>
            <a:off x="6147004" y="3300915"/>
            <a:ext cx="357251" cy="357251"/>
          </a:xfrm>
          <a:prstGeom prst="rect">
            <a:avLst/>
          </a:prstGeom>
          <a:noFill/>
          <a:ln>
            <a:noFill/>
          </a:ln>
        </p:spPr>
      </p:pic>
      <p:pic>
        <p:nvPicPr>
          <p:cNvPr descr="Laptop outline" id="390" name="Google Shape;390;p60"/>
          <p:cNvPicPr preferRelativeResize="0"/>
          <p:nvPr/>
        </p:nvPicPr>
        <p:blipFill rotWithShape="1">
          <a:blip r:embed="rId7">
            <a:alphaModFix/>
          </a:blip>
          <a:srcRect b="0" l="0" r="0" t="0"/>
          <a:stretch/>
        </p:blipFill>
        <p:spPr>
          <a:xfrm>
            <a:off x="3253480" y="3323024"/>
            <a:ext cx="357251" cy="357251"/>
          </a:xfrm>
          <a:prstGeom prst="rect">
            <a:avLst/>
          </a:prstGeom>
          <a:noFill/>
          <a:ln>
            <a:noFill/>
          </a:ln>
        </p:spPr>
      </p:pic>
      <p:sp>
        <p:nvSpPr>
          <p:cNvPr id="391" name="Google Shape;391;p60"/>
          <p:cNvSpPr/>
          <p:nvPr/>
        </p:nvSpPr>
        <p:spPr>
          <a:xfrm rot="10800000">
            <a:off x="6005582" y="3109222"/>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2" name="Google Shape;392;p60"/>
          <p:cNvSpPr/>
          <p:nvPr/>
        </p:nvSpPr>
        <p:spPr>
          <a:xfrm rot="10800000">
            <a:off x="4329749" y="3103564"/>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3" name="Google Shape;393;p60"/>
          <p:cNvSpPr/>
          <p:nvPr/>
        </p:nvSpPr>
        <p:spPr>
          <a:xfrm rot="10800000">
            <a:off x="2550205" y="3094455"/>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p60"/>
          <p:cNvSpPr/>
          <p:nvPr/>
        </p:nvSpPr>
        <p:spPr>
          <a:xfrm rot="10800000">
            <a:off x="4014293" y="3821018"/>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5" name="Google Shape;395;p60"/>
          <p:cNvSpPr txBox="1"/>
          <p:nvPr/>
        </p:nvSpPr>
        <p:spPr>
          <a:xfrm>
            <a:off x="3346450" y="1063350"/>
            <a:ext cx="3223500" cy="45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Evaluar Metas y Necesidades</a:t>
            </a:r>
            <a:endParaRPr b="0" i="0" sz="1600" u="none" cap="none" strike="noStrike">
              <a:solidFill>
                <a:srgbClr val="414042"/>
              </a:solidFill>
              <a:latin typeface="Roboto"/>
              <a:ea typeface="Roboto"/>
              <a:cs typeface="Roboto"/>
              <a:sym typeface="Roboto"/>
            </a:endParaRPr>
          </a:p>
        </p:txBody>
      </p:sp>
      <p:pic>
        <p:nvPicPr>
          <p:cNvPr descr="Document outline" id="396" name="Google Shape;396;p60"/>
          <p:cNvPicPr preferRelativeResize="0"/>
          <p:nvPr/>
        </p:nvPicPr>
        <p:blipFill rotWithShape="1">
          <a:blip r:embed="rId8">
            <a:alphaModFix/>
          </a:blip>
          <a:srcRect b="0" l="0" r="0" t="0"/>
          <a:stretch/>
        </p:blipFill>
        <p:spPr>
          <a:xfrm>
            <a:off x="2843224" y="1043986"/>
            <a:ext cx="503227" cy="503227"/>
          </a:xfrm>
          <a:prstGeom prst="rect">
            <a:avLst/>
          </a:prstGeom>
          <a:noFill/>
          <a:ln>
            <a:noFill/>
          </a:ln>
        </p:spPr>
      </p:pic>
      <p:sp>
        <p:nvSpPr>
          <p:cNvPr id="397" name="Google Shape;397;p60"/>
          <p:cNvSpPr/>
          <p:nvPr/>
        </p:nvSpPr>
        <p:spPr>
          <a:xfrm rot="10800000">
            <a:off x="4014293" y="1557318"/>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1"/>
          <p:cNvSpPr/>
          <p:nvPr/>
        </p:nvSpPr>
        <p:spPr>
          <a:xfrm>
            <a:off x="-15000" y="695700"/>
            <a:ext cx="2215500" cy="4447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1"/>
          <p:cNvSpPr/>
          <p:nvPr/>
        </p:nvSpPr>
        <p:spPr>
          <a:xfrm>
            <a:off x="358126" y="1582889"/>
            <a:ext cx="15069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04" name="Google Shape;404;p61"/>
          <p:cNvGrpSpPr/>
          <p:nvPr/>
        </p:nvGrpSpPr>
        <p:grpSpPr>
          <a:xfrm>
            <a:off x="193420" y="2797390"/>
            <a:ext cx="1836303" cy="490509"/>
            <a:chOff x="344820" y="2895191"/>
            <a:chExt cx="1836303" cy="490509"/>
          </a:xfrm>
        </p:grpSpPr>
        <p:sp>
          <p:nvSpPr>
            <p:cNvPr id="405" name="Google Shape;405;p61"/>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6" name="Google Shape;406;p61"/>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07" name="Google Shape;407;p6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s" sz="3200"/>
              <a:t>Evaluar y Valorar Necesidades y Objetivos</a:t>
            </a:r>
            <a:endParaRPr sz="3200"/>
          </a:p>
        </p:txBody>
      </p:sp>
      <p:sp>
        <p:nvSpPr>
          <p:cNvPr id="408" name="Google Shape;408;p61"/>
          <p:cNvSpPr/>
          <p:nvPr/>
        </p:nvSpPr>
        <p:spPr>
          <a:xfrm>
            <a:off x="390140" y="881975"/>
            <a:ext cx="14052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9" name="Google Shape;409;p61"/>
          <p:cNvSpPr txBox="1"/>
          <p:nvPr/>
        </p:nvSpPr>
        <p:spPr>
          <a:xfrm>
            <a:off x="535050" y="962450"/>
            <a:ext cx="1115400" cy="45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lang="es" sz="2100">
                <a:solidFill>
                  <a:srgbClr val="414042"/>
                </a:solidFill>
                <a:latin typeface="Roboto"/>
                <a:ea typeface="Roboto"/>
                <a:cs typeface="Roboto"/>
                <a:sym typeface="Roboto"/>
              </a:rPr>
              <a:t>Evaluar</a:t>
            </a:r>
            <a:endParaRPr b="0" i="0" sz="2100" u="none" cap="none" strike="noStrike">
              <a:solidFill>
                <a:srgbClr val="414042"/>
              </a:solidFill>
              <a:latin typeface="Roboto"/>
              <a:ea typeface="Roboto"/>
              <a:cs typeface="Roboto"/>
              <a:sym typeface="Roboto"/>
            </a:endParaRPr>
          </a:p>
        </p:txBody>
      </p:sp>
      <p:grpSp>
        <p:nvGrpSpPr>
          <p:cNvPr id="410" name="Google Shape;410;p61"/>
          <p:cNvGrpSpPr/>
          <p:nvPr/>
        </p:nvGrpSpPr>
        <p:grpSpPr>
          <a:xfrm>
            <a:off x="193420" y="3296291"/>
            <a:ext cx="1836303" cy="490509"/>
            <a:chOff x="344820" y="2895191"/>
            <a:chExt cx="1836303" cy="490509"/>
          </a:xfrm>
        </p:grpSpPr>
        <p:sp>
          <p:nvSpPr>
            <p:cNvPr id="411" name="Google Shape;411;p61"/>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2" name="Google Shape;412;p61"/>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13" name="Google Shape;413;p61"/>
          <p:cNvSpPr txBox="1"/>
          <p:nvPr/>
        </p:nvSpPr>
        <p:spPr>
          <a:xfrm>
            <a:off x="630875" y="2298500"/>
            <a:ext cx="1351500" cy="49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Habilidades Digitales</a:t>
            </a:r>
            <a:endParaRPr b="0" i="0" sz="1600" u="none" cap="none" strike="noStrike">
              <a:solidFill>
                <a:srgbClr val="454545"/>
              </a:solidFill>
              <a:latin typeface="Roboto"/>
              <a:ea typeface="Roboto"/>
              <a:cs typeface="Roboto"/>
              <a:sym typeface="Roboto"/>
            </a:endParaRPr>
          </a:p>
        </p:txBody>
      </p:sp>
      <p:sp>
        <p:nvSpPr>
          <p:cNvPr id="414" name="Google Shape;414;p61"/>
          <p:cNvSpPr txBox="1"/>
          <p:nvPr/>
        </p:nvSpPr>
        <p:spPr>
          <a:xfrm>
            <a:off x="577050" y="3300475"/>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Banda Ancha</a:t>
            </a:r>
            <a:endParaRPr i="0" sz="1600" u="none" cap="none" strike="noStrike">
              <a:solidFill>
                <a:srgbClr val="454545"/>
              </a:solidFill>
              <a:latin typeface="Roboto"/>
              <a:ea typeface="Roboto"/>
              <a:cs typeface="Roboto"/>
              <a:sym typeface="Roboto"/>
            </a:endParaRPr>
          </a:p>
        </p:txBody>
      </p:sp>
      <p:pic>
        <p:nvPicPr>
          <p:cNvPr descr="Classroom outline" id="415" name="Google Shape;415;p61"/>
          <p:cNvPicPr preferRelativeResize="0"/>
          <p:nvPr/>
        </p:nvPicPr>
        <p:blipFill rotWithShape="1">
          <a:blip r:embed="rId4">
            <a:alphaModFix/>
          </a:blip>
          <a:srcRect b="0" l="0" r="0" t="0"/>
          <a:stretch/>
        </p:blipFill>
        <p:spPr>
          <a:xfrm>
            <a:off x="264829" y="2368810"/>
            <a:ext cx="357251" cy="357251"/>
          </a:xfrm>
          <a:prstGeom prst="rect">
            <a:avLst/>
          </a:prstGeom>
          <a:noFill/>
          <a:ln>
            <a:noFill/>
          </a:ln>
        </p:spPr>
      </p:pic>
      <p:pic>
        <p:nvPicPr>
          <p:cNvPr descr="Work from home Wi-Fi outline" id="416" name="Google Shape;416;p61"/>
          <p:cNvPicPr preferRelativeResize="0"/>
          <p:nvPr/>
        </p:nvPicPr>
        <p:blipFill rotWithShape="1">
          <a:blip r:embed="rId5">
            <a:alphaModFix/>
          </a:blip>
          <a:srcRect b="0" l="0" r="0" t="0"/>
          <a:stretch/>
        </p:blipFill>
        <p:spPr>
          <a:xfrm>
            <a:off x="266700" y="3364679"/>
            <a:ext cx="344100" cy="344100"/>
          </a:xfrm>
          <a:prstGeom prst="rect">
            <a:avLst/>
          </a:prstGeom>
          <a:noFill/>
          <a:ln>
            <a:noFill/>
          </a:ln>
        </p:spPr>
      </p:pic>
      <p:pic>
        <p:nvPicPr>
          <p:cNvPr descr="Laptop outline" id="417" name="Google Shape;417;p61"/>
          <p:cNvPicPr preferRelativeResize="0"/>
          <p:nvPr/>
        </p:nvPicPr>
        <p:blipFill rotWithShape="1">
          <a:blip r:embed="rId6">
            <a:alphaModFix/>
          </a:blip>
          <a:srcRect b="0" l="0" r="0" t="0"/>
          <a:stretch/>
        </p:blipFill>
        <p:spPr>
          <a:xfrm>
            <a:off x="264834" y="2863260"/>
            <a:ext cx="357251" cy="357251"/>
          </a:xfrm>
          <a:prstGeom prst="rect">
            <a:avLst/>
          </a:prstGeom>
          <a:noFill/>
          <a:ln>
            <a:noFill/>
          </a:ln>
        </p:spPr>
      </p:pic>
      <p:sp>
        <p:nvSpPr>
          <p:cNvPr id="418" name="Google Shape;418;p61"/>
          <p:cNvSpPr/>
          <p:nvPr/>
        </p:nvSpPr>
        <p:spPr>
          <a:xfrm rot="10800000">
            <a:off x="765300" y="1444047"/>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9" name="Google Shape;419;p61"/>
          <p:cNvSpPr/>
          <p:nvPr/>
        </p:nvSpPr>
        <p:spPr>
          <a:xfrm rot="10800000">
            <a:off x="765293" y="213633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20" name="Google Shape;420;p61"/>
          <p:cNvSpPr/>
          <p:nvPr/>
        </p:nvSpPr>
        <p:spPr>
          <a:xfrm rot="10800000">
            <a:off x="733275" y="3845646"/>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21" name="Google Shape;421;p61"/>
          <p:cNvSpPr txBox="1"/>
          <p:nvPr/>
        </p:nvSpPr>
        <p:spPr>
          <a:xfrm>
            <a:off x="597125" y="2797813"/>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s" sz="1600">
                <a:solidFill>
                  <a:srgbClr val="454545"/>
                </a:solidFill>
                <a:latin typeface="Roboto"/>
                <a:ea typeface="Roboto"/>
                <a:cs typeface="Roboto"/>
                <a:sym typeface="Roboto"/>
              </a:rPr>
              <a:t>Dispositivos</a:t>
            </a:r>
            <a:endParaRPr sz="1600">
              <a:solidFill>
                <a:srgbClr val="454545"/>
              </a:solidFill>
              <a:latin typeface="Roboto"/>
              <a:ea typeface="Roboto"/>
              <a:cs typeface="Roboto"/>
              <a:sym typeface="Roboto"/>
            </a:endParaRPr>
          </a:p>
        </p:txBody>
      </p:sp>
      <p:sp>
        <p:nvSpPr>
          <p:cNvPr id="422" name="Google Shape;422;p61"/>
          <p:cNvSpPr/>
          <p:nvPr/>
        </p:nvSpPr>
        <p:spPr>
          <a:xfrm>
            <a:off x="339301" y="4033788"/>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3" name="Google Shape;423;p61"/>
          <p:cNvSpPr txBox="1"/>
          <p:nvPr/>
        </p:nvSpPr>
        <p:spPr>
          <a:xfrm>
            <a:off x="436800" y="4129350"/>
            <a:ext cx="13119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 sz="1500">
                <a:solidFill>
                  <a:srgbClr val="414042"/>
                </a:solidFill>
                <a:latin typeface="Roboto"/>
                <a:ea typeface="Roboto"/>
                <a:cs typeface="Roboto"/>
                <a:sym typeface="Roboto"/>
              </a:rPr>
              <a:t>Seguimiento</a:t>
            </a:r>
            <a:endParaRPr sz="1500">
              <a:solidFill>
                <a:srgbClr val="414042"/>
              </a:solidFill>
              <a:latin typeface="Roboto"/>
              <a:ea typeface="Roboto"/>
              <a:cs typeface="Roboto"/>
              <a:sym typeface="Roboto"/>
            </a:endParaRPr>
          </a:p>
        </p:txBody>
      </p:sp>
      <p:sp>
        <p:nvSpPr>
          <p:cNvPr id="424" name="Google Shape;424;p61"/>
          <p:cNvSpPr/>
          <p:nvPr/>
        </p:nvSpPr>
        <p:spPr>
          <a:xfrm>
            <a:off x="193423" y="2298488"/>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5" name="Google Shape;425;p61"/>
          <p:cNvSpPr/>
          <p:nvPr/>
        </p:nvSpPr>
        <p:spPr>
          <a:xfrm>
            <a:off x="193420" y="2298478"/>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6" name="Google Shape;426;p61"/>
          <p:cNvSpPr txBox="1"/>
          <p:nvPr/>
        </p:nvSpPr>
        <p:spPr>
          <a:xfrm>
            <a:off x="516225" y="1649051"/>
            <a:ext cx="12231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lang="es" sz="2100">
                <a:solidFill>
                  <a:srgbClr val="414042"/>
                </a:solidFill>
                <a:latin typeface="Roboto"/>
                <a:ea typeface="Roboto"/>
                <a:cs typeface="Roboto"/>
                <a:sym typeface="Roboto"/>
              </a:rPr>
              <a:t>Hablar</a:t>
            </a:r>
            <a:endParaRPr b="1" i="0" sz="2100" u="none" cap="none" strike="noStrike">
              <a:solidFill>
                <a:srgbClr val="414042"/>
              </a:solidFill>
              <a:latin typeface="Roboto"/>
              <a:ea typeface="Roboto"/>
              <a:cs typeface="Roboto"/>
              <a:sym typeface="Roboto"/>
            </a:endParaRPr>
          </a:p>
        </p:txBody>
      </p:sp>
      <p:sp>
        <p:nvSpPr>
          <p:cNvPr id="427" name="Google Shape;427;p61"/>
          <p:cNvSpPr txBox="1"/>
          <p:nvPr>
            <p:ph idx="4294967295" type="body"/>
          </p:nvPr>
        </p:nvSpPr>
        <p:spPr>
          <a:xfrm>
            <a:off x="2559925" y="886250"/>
            <a:ext cx="6282600" cy="382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400">
                <a:solidFill>
                  <a:srgbClr val="B81124"/>
                </a:solidFill>
              </a:rPr>
              <a:t>Las especialistas deben aprender:</a:t>
            </a:r>
            <a:endParaRPr b="1" sz="2400">
              <a:solidFill>
                <a:srgbClr val="B81124"/>
              </a:solidFill>
            </a:endParaRPr>
          </a:p>
          <a:p>
            <a:pPr indent="-342900" lvl="0" marL="457200" rtl="0" algn="l">
              <a:lnSpc>
                <a:spcPct val="100000"/>
              </a:lnSpc>
              <a:spcBef>
                <a:spcPts val="0"/>
              </a:spcBef>
              <a:spcAft>
                <a:spcPts val="0"/>
              </a:spcAft>
              <a:buClr>
                <a:schemeClr val="dk2"/>
              </a:buClr>
              <a:buSzPts val="1800"/>
              <a:buChar char="●"/>
            </a:pPr>
            <a:r>
              <a:rPr lang="es">
                <a:solidFill>
                  <a:schemeClr val="dk2"/>
                </a:solidFill>
              </a:rPr>
              <a:t>Objetivos del cliente</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s">
                <a:solidFill>
                  <a:schemeClr val="dk2"/>
                </a:solidFill>
              </a:rPr>
              <a:t>Habilidades y recursos existentes</a:t>
            </a:r>
            <a:endParaRPr>
              <a:solidFill>
                <a:schemeClr val="dk2"/>
              </a:solidFill>
            </a:endParaRPr>
          </a:p>
          <a:p>
            <a:pPr indent="-342900" lvl="0" marL="457200" rtl="0" algn="l">
              <a:lnSpc>
                <a:spcPct val="100000"/>
              </a:lnSpc>
              <a:spcBef>
                <a:spcPts val="0"/>
              </a:spcBef>
              <a:spcAft>
                <a:spcPts val="0"/>
              </a:spcAft>
              <a:buClr>
                <a:schemeClr val="dk2"/>
              </a:buClr>
              <a:buSzPts val="1800"/>
              <a:buChar char="●"/>
            </a:pPr>
            <a:r>
              <a:rPr lang="es">
                <a:solidFill>
                  <a:schemeClr val="dk2"/>
                </a:solidFill>
              </a:rPr>
              <a:t>Prioridades y preferencias del cliente</a:t>
            </a:r>
            <a:endParaRPr>
              <a:solidFill>
                <a:schemeClr val="dk2"/>
              </a:solidFill>
            </a:endParaRPr>
          </a:p>
          <a:p>
            <a:pPr indent="0" lvl="0" marL="0" rtl="0" algn="l">
              <a:lnSpc>
                <a:spcPct val="100000"/>
              </a:lnSpc>
              <a:spcBef>
                <a:spcPts val="0"/>
              </a:spcBef>
              <a:spcAft>
                <a:spcPts val="0"/>
              </a:spcAft>
              <a:buNone/>
            </a:pPr>
            <a:r>
              <a:t/>
            </a:r>
            <a:endParaRPr>
              <a:solidFill>
                <a:schemeClr val="dk2"/>
              </a:solidFill>
            </a:endParaRPr>
          </a:p>
          <a:p>
            <a:pPr indent="0" lvl="0" marL="0" rtl="0" algn="l">
              <a:lnSpc>
                <a:spcPct val="100000"/>
              </a:lnSpc>
              <a:spcBef>
                <a:spcPts val="0"/>
              </a:spcBef>
              <a:spcAft>
                <a:spcPts val="0"/>
              </a:spcAft>
              <a:buNone/>
            </a:pPr>
            <a:r>
              <a:rPr b="1" lang="es" sz="2000">
                <a:solidFill>
                  <a:srgbClr val="B81124"/>
                </a:solidFill>
              </a:rPr>
              <a:t>Recursos:</a:t>
            </a:r>
            <a:endParaRPr b="1" sz="2000">
              <a:solidFill>
                <a:srgbClr val="B81124"/>
              </a:solidFill>
            </a:endParaRPr>
          </a:p>
          <a:p>
            <a:pPr indent="-330200" lvl="0" marL="457200" rtl="0" algn="l">
              <a:lnSpc>
                <a:spcPct val="100000"/>
              </a:lnSpc>
              <a:spcBef>
                <a:spcPts val="0"/>
              </a:spcBef>
              <a:spcAft>
                <a:spcPts val="0"/>
              </a:spcAft>
              <a:buClr>
                <a:srgbClr val="B81124"/>
              </a:buClr>
              <a:buSzPts val="1600"/>
              <a:buChar char="●"/>
            </a:pPr>
            <a:r>
              <a:rPr lang="es" sz="1600" u="sng">
                <a:solidFill>
                  <a:srgbClr val="B81124"/>
                </a:solidFill>
                <a:hlinkClick r:id="rId7">
                  <a:extLst>
                    <a:ext uri="{A12FA001-AC4F-418D-AE19-62706E023703}">
                      <ahyp:hlinkClr val="tx"/>
                    </a:ext>
                  </a:extLst>
                </a:hlinkClick>
              </a:rPr>
              <a:t>Formulario de Admisión</a:t>
            </a:r>
            <a:endParaRPr sz="1600">
              <a:solidFill>
                <a:srgbClr val="B81124"/>
              </a:solidFill>
            </a:endParaRPr>
          </a:p>
          <a:p>
            <a:pPr indent="-330200" lvl="0" marL="457200" rtl="0" algn="l">
              <a:lnSpc>
                <a:spcPct val="100000"/>
              </a:lnSpc>
              <a:spcBef>
                <a:spcPts val="0"/>
              </a:spcBef>
              <a:spcAft>
                <a:spcPts val="0"/>
              </a:spcAft>
              <a:buClr>
                <a:srgbClr val="B81124"/>
              </a:buClr>
              <a:buSzPts val="1600"/>
              <a:buChar char="●"/>
            </a:pPr>
            <a:r>
              <a:rPr lang="es" sz="1600" u="sng">
                <a:solidFill>
                  <a:srgbClr val="B81124"/>
                </a:solidFill>
                <a:hlinkClick r:id="rId8">
                  <a:extLst>
                    <a:ext uri="{A12FA001-AC4F-418D-AE19-62706E023703}">
                      <ahyp:hlinkClr val="tx"/>
                    </a:ext>
                  </a:extLst>
                </a:hlinkClick>
              </a:rPr>
              <a:t>Evaluación de Habilidades</a:t>
            </a:r>
            <a:endParaRPr sz="1600">
              <a:solidFill>
                <a:srgbClr val="B81124"/>
              </a:solidFill>
            </a:endParaRPr>
          </a:p>
          <a:p>
            <a:pPr indent="-330200" lvl="0" marL="457200" rtl="0" algn="l">
              <a:lnSpc>
                <a:spcPct val="100000"/>
              </a:lnSpc>
              <a:spcBef>
                <a:spcPts val="0"/>
              </a:spcBef>
              <a:spcAft>
                <a:spcPts val="0"/>
              </a:spcAft>
              <a:buClr>
                <a:srgbClr val="B81124"/>
              </a:buClr>
              <a:buSzPts val="1600"/>
              <a:buChar char="●"/>
            </a:pPr>
            <a:r>
              <a:rPr lang="es" sz="1600" u="sng">
                <a:solidFill>
                  <a:srgbClr val="B81124"/>
                </a:solidFill>
                <a:hlinkClick r:id="rId9">
                  <a:extLst>
                    <a:ext uri="{A12FA001-AC4F-418D-AE19-62706E023703}">
                      <ahyp:hlinkClr val="tx"/>
                    </a:ext>
                  </a:extLst>
                </a:hlinkClick>
              </a:rPr>
              <a:t>Evaluación de Alfabetización Digital </a:t>
            </a:r>
            <a:br>
              <a:rPr lang="es">
                <a:solidFill>
                  <a:srgbClr val="B81124"/>
                </a:solidFill>
                <a:uFill>
                  <a:noFill/>
                </a:uFill>
                <a:hlinkClick r:id="rId10">
                  <a:extLst>
                    <a:ext uri="{A12FA001-AC4F-418D-AE19-62706E023703}">
                      <ahyp:hlinkClr val="tx"/>
                    </a:ext>
                  </a:extLst>
                </a:hlinkClick>
              </a:rPr>
            </a:br>
            <a:r>
              <a:rPr lang="es" sz="1600" u="sng">
                <a:solidFill>
                  <a:srgbClr val="B81124"/>
                </a:solidFill>
                <a:hlinkClick r:id="rId11">
                  <a:extLst>
                    <a:ext uri="{A12FA001-AC4F-418D-AE19-62706E023703}">
                      <ahyp:hlinkClr val="tx"/>
                    </a:ext>
                  </a:extLst>
                </a:hlinkClick>
              </a:rPr>
              <a:t>(Northstar)</a:t>
            </a:r>
            <a:endParaRPr sz="1600">
              <a:solidFill>
                <a:srgbClr val="B81124"/>
              </a:solidFill>
            </a:endParaRPr>
          </a:p>
        </p:txBody>
      </p:sp>
      <p:pic>
        <p:nvPicPr>
          <p:cNvPr id="428" name="Google Shape;428;p61"/>
          <p:cNvPicPr preferRelativeResize="0"/>
          <p:nvPr/>
        </p:nvPicPr>
        <p:blipFill rotWithShape="1">
          <a:blip r:embed="rId12">
            <a:alphaModFix/>
          </a:blip>
          <a:srcRect b="0" l="0" r="0" t="30449"/>
          <a:stretch/>
        </p:blipFill>
        <p:spPr>
          <a:xfrm>
            <a:off x="6439406" y="2546500"/>
            <a:ext cx="2403121" cy="2162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2"/>
          <p:cNvSpPr/>
          <p:nvPr/>
        </p:nvSpPr>
        <p:spPr>
          <a:xfrm>
            <a:off x="-15000" y="695700"/>
            <a:ext cx="2215500" cy="4447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900"/>
              <a:t>Apoyo para el Aprendizaje de Habilidades Digitales  </a:t>
            </a:r>
            <a:endParaRPr sz="2900"/>
          </a:p>
        </p:txBody>
      </p:sp>
      <p:sp>
        <p:nvSpPr>
          <p:cNvPr id="435" name="Google Shape;435;p62"/>
          <p:cNvSpPr/>
          <p:nvPr/>
        </p:nvSpPr>
        <p:spPr>
          <a:xfrm>
            <a:off x="390140" y="827236"/>
            <a:ext cx="14052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6" name="Google Shape;436;p62"/>
          <p:cNvSpPr txBox="1"/>
          <p:nvPr/>
        </p:nvSpPr>
        <p:spPr>
          <a:xfrm>
            <a:off x="535050" y="907711"/>
            <a:ext cx="1115400" cy="45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Evaluar</a:t>
            </a:r>
            <a:endParaRPr i="0" sz="2100" u="none" cap="none" strike="noStrike">
              <a:solidFill>
                <a:srgbClr val="414042"/>
              </a:solidFill>
              <a:latin typeface="Roboto"/>
              <a:ea typeface="Roboto"/>
              <a:cs typeface="Roboto"/>
              <a:sym typeface="Roboto"/>
            </a:endParaRPr>
          </a:p>
        </p:txBody>
      </p:sp>
      <p:sp>
        <p:nvSpPr>
          <p:cNvPr id="437" name="Google Shape;437;p62"/>
          <p:cNvSpPr/>
          <p:nvPr/>
        </p:nvSpPr>
        <p:spPr>
          <a:xfrm rot="10800000">
            <a:off x="765300" y="138930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38" name="Google Shape;438;p62"/>
          <p:cNvSpPr/>
          <p:nvPr/>
        </p:nvSpPr>
        <p:spPr>
          <a:xfrm>
            <a:off x="339301" y="4033788"/>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9" name="Google Shape;439;p62"/>
          <p:cNvSpPr/>
          <p:nvPr/>
        </p:nvSpPr>
        <p:spPr>
          <a:xfrm>
            <a:off x="193423" y="2298488"/>
            <a:ext cx="1836300" cy="490500"/>
          </a:xfrm>
          <a:prstGeom prst="roundRect">
            <a:avLst>
              <a:gd fmla="val 50000" name="adj"/>
            </a:avLst>
          </a:prstGeom>
          <a:solidFill>
            <a:srgbClr val="B81124"/>
          </a:solidFill>
          <a:ln cap="flat" cmpd="sng" w="9525">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0" name="Google Shape;440;p62"/>
          <p:cNvGrpSpPr/>
          <p:nvPr/>
        </p:nvGrpSpPr>
        <p:grpSpPr>
          <a:xfrm>
            <a:off x="193420" y="3296291"/>
            <a:ext cx="1836303" cy="490509"/>
            <a:chOff x="344820" y="2895191"/>
            <a:chExt cx="1836303" cy="490509"/>
          </a:xfrm>
        </p:grpSpPr>
        <p:sp>
          <p:nvSpPr>
            <p:cNvPr id="441" name="Google Shape;441;p62"/>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2" name="Google Shape;442;p62"/>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43" name="Google Shape;443;p62"/>
          <p:cNvSpPr txBox="1"/>
          <p:nvPr/>
        </p:nvSpPr>
        <p:spPr>
          <a:xfrm>
            <a:off x="630875" y="2298500"/>
            <a:ext cx="1351500" cy="49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lang="es" sz="1600">
                <a:solidFill>
                  <a:schemeClr val="lt1"/>
                </a:solidFill>
                <a:latin typeface="Roboto"/>
                <a:ea typeface="Roboto"/>
                <a:cs typeface="Roboto"/>
                <a:sym typeface="Roboto"/>
              </a:rPr>
              <a:t>Habilidades Digitales  </a:t>
            </a:r>
            <a:endParaRPr b="1" i="0" sz="1600" u="none" cap="none" strike="noStrike">
              <a:solidFill>
                <a:schemeClr val="lt1"/>
              </a:solidFill>
              <a:latin typeface="Roboto"/>
              <a:ea typeface="Roboto"/>
              <a:cs typeface="Roboto"/>
              <a:sym typeface="Roboto"/>
            </a:endParaRPr>
          </a:p>
        </p:txBody>
      </p:sp>
      <p:sp>
        <p:nvSpPr>
          <p:cNvPr id="444" name="Google Shape;444;p62"/>
          <p:cNvSpPr txBox="1"/>
          <p:nvPr/>
        </p:nvSpPr>
        <p:spPr>
          <a:xfrm>
            <a:off x="577050" y="3300475"/>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Banda Ancha  </a:t>
            </a:r>
            <a:endParaRPr i="0" sz="1600" u="none" cap="none" strike="noStrike">
              <a:solidFill>
                <a:srgbClr val="454545"/>
              </a:solidFill>
              <a:latin typeface="Roboto"/>
              <a:ea typeface="Roboto"/>
              <a:cs typeface="Roboto"/>
              <a:sym typeface="Roboto"/>
            </a:endParaRPr>
          </a:p>
        </p:txBody>
      </p:sp>
      <p:sp>
        <p:nvSpPr>
          <p:cNvPr id="445" name="Google Shape;445;p62"/>
          <p:cNvSpPr/>
          <p:nvPr/>
        </p:nvSpPr>
        <p:spPr>
          <a:xfrm>
            <a:off x="193420" y="2298478"/>
            <a:ext cx="490500" cy="490500"/>
          </a:xfrm>
          <a:prstGeom prst="ellipse">
            <a:avLst/>
          </a:prstGeom>
          <a:solidFill>
            <a:srgbClr val="F9C3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lassroom outline" id="446" name="Google Shape;446;p62"/>
          <p:cNvPicPr preferRelativeResize="0"/>
          <p:nvPr/>
        </p:nvPicPr>
        <p:blipFill rotWithShape="1">
          <a:blip r:embed="rId3">
            <a:alphaModFix/>
          </a:blip>
          <a:srcRect b="0" l="0" r="0" t="0"/>
          <a:stretch/>
        </p:blipFill>
        <p:spPr>
          <a:xfrm>
            <a:off x="264829" y="2368810"/>
            <a:ext cx="357251" cy="357251"/>
          </a:xfrm>
          <a:prstGeom prst="rect">
            <a:avLst/>
          </a:prstGeom>
          <a:noFill/>
          <a:ln>
            <a:noFill/>
          </a:ln>
        </p:spPr>
      </p:pic>
      <p:pic>
        <p:nvPicPr>
          <p:cNvPr descr="Work from home Wi-Fi outline" id="447" name="Google Shape;447;p62"/>
          <p:cNvPicPr preferRelativeResize="0"/>
          <p:nvPr/>
        </p:nvPicPr>
        <p:blipFill rotWithShape="1">
          <a:blip r:embed="rId4">
            <a:alphaModFix/>
          </a:blip>
          <a:srcRect b="0" l="0" r="0" t="0"/>
          <a:stretch/>
        </p:blipFill>
        <p:spPr>
          <a:xfrm>
            <a:off x="266700" y="3364679"/>
            <a:ext cx="344100" cy="344100"/>
          </a:xfrm>
          <a:prstGeom prst="rect">
            <a:avLst/>
          </a:prstGeom>
          <a:noFill/>
          <a:ln>
            <a:noFill/>
          </a:ln>
        </p:spPr>
      </p:pic>
      <p:sp>
        <p:nvSpPr>
          <p:cNvPr id="448" name="Google Shape;448;p62"/>
          <p:cNvSpPr/>
          <p:nvPr/>
        </p:nvSpPr>
        <p:spPr>
          <a:xfrm rot="10800000">
            <a:off x="733275" y="3845646"/>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9" name="Google Shape;449;p62"/>
          <p:cNvSpPr/>
          <p:nvPr/>
        </p:nvSpPr>
        <p:spPr>
          <a:xfrm>
            <a:off x="358126" y="1604350"/>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0" name="Google Shape;450;p62"/>
          <p:cNvSpPr txBox="1"/>
          <p:nvPr/>
        </p:nvSpPr>
        <p:spPr>
          <a:xfrm>
            <a:off x="446250" y="1691925"/>
            <a:ext cx="13119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Hablar </a:t>
            </a:r>
            <a:endParaRPr i="0" sz="2100" u="none" cap="none" strike="noStrike">
              <a:solidFill>
                <a:srgbClr val="414042"/>
              </a:solidFill>
              <a:latin typeface="Roboto"/>
              <a:ea typeface="Roboto"/>
              <a:cs typeface="Roboto"/>
              <a:sym typeface="Roboto"/>
            </a:endParaRPr>
          </a:p>
        </p:txBody>
      </p:sp>
      <p:sp>
        <p:nvSpPr>
          <p:cNvPr id="451" name="Google Shape;451;p62"/>
          <p:cNvSpPr/>
          <p:nvPr/>
        </p:nvSpPr>
        <p:spPr>
          <a:xfrm rot="10800000">
            <a:off x="765293" y="213633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2" name="Google Shape;452;p62"/>
          <p:cNvSpPr txBox="1"/>
          <p:nvPr>
            <p:ph idx="4294967295" type="body"/>
          </p:nvPr>
        </p:nvSpPr>
        <p:spPr>
          <a:xfrm>
            <a:off x="2681150" y="912050"/>
            <a:ext cx="6243600" cy="3851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400">
                <a:solidFill>
                  <a:srgbClr val="B81124"/>
                </a:solidFill>
              </a:rPr>
              <a:t>Las especialistas suelen ayudar de tres maneras:  </a:t>
            </a:r>
            <a:endParaRPr b="1" sz="2400">
              <a:solidFill>
                <a:srgbClr val="B81124"/>
              </a:solidFill>
            </a:endParaRPr>
          </a:p>
          <a:p>
            <a:pPr indent="-342900" lvl="0" marL="457200" rtl="0" algn="l">
              <a:lnSpc>
                <a:spcPct val="100000"/>
              </a:lnSpc>
              <a:spcBef>
                <a:spcPts val="0"/>
              </a:spcBef>
              <a:spcAft>
                <a:spcPts val="0"/>
              </a:spcAft>
              <a:buClr>
                <a:schemeClr val="dk2"/>
              </a:buClr>
              <a:buSzPts val="1800"/>
              <a:buAutoNum type="arabicPeriod"/>
            </a:pPr>
            <a:r>
              <a:rPr lang="es">
                <a:solidFill>
                  <a:schemeClr val="dk2"/>
                </a:solidFill>
              </a:rPr>
              <a:t>Referir al recursos para aprendizaje a su propio ritmo  o clases  </a:t>
            </a:r>
            <a:endParaRPr>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lang="es">
                <a:solidFill>
                  <a:schemeClr val="dk2"/>
                </a:solidFill>
              </a:rPr>
              <a:t>Proporcionando instrucción individual  </a:t>
            </a:r>
            <a:endParaRPr>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lang="es">
                <a:solidFill>
                  <a:schemeClr val="dk2"/>
                </a:solidFill>
              </a:rPr>
              <a:t>Dirigiendo instrucción grupal</a:t>
            </a:r>
            <a:r>
              <a:rPr lang="es">
                <a:solidFill>
                  <a:srgbClr val="B81124"/>
                </a:solidFill>
              </a:rPr>
              <a:t> </a:t>
            </a:r>
            <a:r>
              <a:rPr b="1" lang="es">
                <a:solidFill>
                  <a:srgbClr val="B81124"/>
                </a:solidFill>
              </a:rPr>
              <a:t> </a:t>
            </a:r>
            <a:endParaRPr b="1">
              <a:solidFill>
                <a:srgbClr val="B81124"/>
              </a:solidFill>
            </a:endParaRPr>
          </a:p>
          <a:p>
            <a:pPr indent="0" lvl="0" marL="457200" rtl="0" algn="l">
              <a:lnSpc>
                <a:spcPct val="100000"/>
              </a:lnSpc>
              <a:spcBef>
                <a:spcPts val="0"/>
              </a:spcBef>
              <a:spcAft>
                <a:spcPts val="0"/>
              </a:spcAft>
              <a:buNone/>
            </a:pPr>
            <a:r>
              <a:t/>
            </a:r>
            <a:endParaRPr b="1" sz="2200">
              <a:solidFill>
                <a:srgbClr val="B81124"/>
              </a:solidFill>
            </a:endParaRPr>
          </a:p>
          <a:p>
            <a:pPr indent="0" lvl="0" marL="0" rtl="0" algn="l">
              <a:lnSpc>
                <a:spcPct val="100000"/>
              </a:lnSpc>
              <a:spcBef>
                <a:spcPts val="0"/>
              </a:spcBef>
              <a:spcAft>
                <a:spcPts val="0"/>
              </a:spcAft>
              <a:buNone/>
            </a:pPr>
            <a:r>
              <a:rPr b="1" lang="es" sz="2000">
                <a:solidFill>
                  <a:srgbClr val="B81124"/>
                </a:solidFill>
              </a:rPr>
              <a:t>Recurso:  </a:t>
            </a:r>
            <a:endParaRPr b="1" sz="2000">
              <a:solidFill>
                <a:srgbClr val="B81124"/>
              </a:solidFill>
            </a:endParaRPr>
          </a:p>
          <a:p>
            <a:pPr indent="0" lvl="0" marL="0" rtl="0" algn="l">
              <a:lnSpc>
                <a:spcPct val="100000"/>
              </a:lnSpc>
              <a:spcBef>
                <a:spcPts val="0"/>
              </a:spcBef>
              <a:spcAft>
                <a:spcPts val="0"/>
              </a:spcAft>
              <a:buNone/>
            </a:pPr>
            <a:r>
              <a:rPr lang="es" sz="1600">
                <a:solidFill>
                  <a:schemeClr val="dk2"/>
                </a:solidFill>
              </a:rPr>
              <a:t>Publicación de Blog: </a:t>
            </a:r>
            <a:r>
              <a:rPr lang="es" sz="1600" u="sng">
                <a:solidFill>
                  <a:srgbClr val="B81124"/>
                </a:solidFill>
                <a:hlinkClick r:id="rId5">
                  <a:extLst>
                    <a:ext uri="{A12FA001-AC4F-418D-AE19-62706E023703}">
                      <ahyp:hlinkClr val="tx"/>
                    </a:ext>
                  </a:extLst>
                </a:hlinkClick>
              </a:rPr>
              <a:t>¿Planeando construir</a:t>
            </a:r>
            <a:endParaRPr sz="1600">
              <a:solidFill>
                <a:srgbClr val="B81124"/>
              </a:solidFill>
            </a:endParaRPr>
          </a:p>
          <a:p>
            <a:pPr indent="0" lvl="0" marL="0" rtl="0" algn="l">
              <a:lnSpc>
                <a:spcPct val="100000"/>
              </a:lnSpc>
              <a:spcBef>
                <a:spcPts val="0"/>
              </a:spcBef>
              <a:spcAft>
                <a:spcPts val="0"/>
              </a:spcAft>
              <a:buNone/>
            </a:pPr>
            <a:r>
              <a:rPr lang="es" sz="1600" u="sng">
                <a:solidFill>
                  <a:srgbClr val="B81124"/>
                </a:solidFill>
                <a:hlinkClick r:id="rId6">
                  <a:extLst>
                    <a:ext uri="{A12FA001-AC4F-418D-AE19-62706E023703}">
                      <ahyp:hlinkClr val="tx"/>
                    </a:ext>
                  </a:extLst>
                </a:hlinkClick>
              </a:rPr>
              <a:t> un nuevo currículo de habilidades digitales?</a:t>
            </a:r>
            <a:endParaRPr sz="1600">
              <a:solidFill>
                <a:srgbClr val="B81124"/>
              </a:solidFill>
            </a:endParaRPr>
          </a:p>
          <a:p>
            <a:pPr indent="0" lvl="0" marL="0" rtl="0" algn="l">
              <a:lnSpc>
                <a:spcPct val="100000"/>
              </a:lnSpc>
              <a:spcBef>
                <a:spcPts val="0"/>
              </a:spcBef>
              <a:spcAft>
                <a:spcPts val="0"/>
              </a:spcAft>
              <a:buNone/>
            </a:pPr>
            <a:r>
              <a:rPr lang="es" sz="1600" u="sng">
                <a:solidFill>
                  <a:srgbClr val="B81124"/>
                </a:solidFill>
                <a:hlinkClick r:id="rId7">
                  <a:extLst>
                    <a:ext uri="{A12FA001-AC4F-418D-AE19-62706E023703}">
                      <ahyp:hlinkClr val="tx"/>
                    </a:ext>
                  </a:extLst>
                </a:hlinkClick>
              </a:rPr>
              <a:t>Lea esto primero</a:t>
            </a:r>
            <a:r>
              <a:rPr lang="es" sz="1600">
                <a:solidFill>
                  <a:srgbClr val="B81124"/>
                </a:solidFill>
              </a:rPr>
              <a:t> </a:t>
            </a:r>
            <a:r>
              <a:rPr lang="es" sz="1600">
                <a:solidFill>
                  <a:srgbClr val="B81124"/>
                </a:solidFill>
              </a:rPr>
              <a:t> </a:t>
            </a:r>
            <a:endParaRPr sz="1600">
              <a:solidFill>
                <a:srgbClr val="B81124"/>
              </a:solidFill>
            </a:endParaRPr>
          </a:p>
        </p:txBody>
      </p:sp>
      <p:grpSp>
        <p:nvGrpSpPr>
          <p:cNvPr id="453" name="Google Shape;453;p62"/>
          <p:cNvGrpSpPr/>
          <p:nvPr/>
        </p:nvGrpSpPr>
        <p:grpSpPr>
          <a:xfrm>
            <a:off x="193420" y="2797390"/>
            <a:ext cx="1836303" cy="490509"/>
            <a:chOff x="344820" y="2895191"/>
            <a:chExt cx="1836303" cy="490509"/>
          </a:xfrm>
        </p:grpSpPr>
        <p:sp>
          <p:nvSpPr>
            <p:cNvPr id="454" name="Google Shape;454;p62"/>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5" name="Google Shape;455;p62"/>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pic>
        <p:nvPicPr>
          <p:cNvPr descr="Laptop outline" id="456" name="Google Shape;456;p62"/>
          <p:cNvPicPr preferRelativeResize="0"/>
          <p:nvPr/>
        </p:nvPicPr>
        <p:blipFill rotWithShape="1">
          <a:blip r:embed="rId8">
            <a:alphaModFix/>
          </a:blip>
          <a:srcRect b="0" l="0" r="0" t="0"/>
          <a:stretch/>
        </p:blipFill>
        <p:spPr>
          <a:xfrm>
            <a:off x="264834" y="2863260"/>
            <a:ext cx="357251" cy="357251"/>
          </a:xfrm>
          <a:prstGeom prst="rect">
            <a:avLst/>
          </a:prstGeom>
          <a:noFill/>
          <a:ln>
            <a:noFill/>
          </a:ln>
        </p:spPr>
      </p:pic>
      <p:sp>
        <p:nvSpPr>
          <p:cNvPr id="457" name="Google Shape;457;p62"/>
          <p:cNvSpPr txBox="1"/>
          <p:nvPr/>
        </p:nvSpPr>
        <p:spPr>
          <a:xfrm>
            <a:off x="597125" y="2797813"/>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s" sz="1600">
                <a:solidFill>
                  <a:srgbClr val="454545"/>
                </a:solidFill>
                <a:latin typeface="Roboto"/>
                <a:ea typeface="Roboto"/>
                <a:cs typeface="Roboto"/>
                <a:sym typeface="Roboto"/>
              </a:rPr>
              <a:t>Dispositivos  </a:t>
            </a:r>
            <a:endParaRPr sz="1600">
              <a:solidFill>
                <a:srgbClr val="454545"/>
              </a:solidFill>
              <a:latin typeface="Roboto"/>
              <a:ea typeface="Roboto"/>
              <a:cs typeface="Roboto"/>
              <a:sym typeface="Roboto"/>
            </a:endParaRPr>
          </a:p>
        </p:txBody>
      </p:sp>
      <p:pic>
        <p:nvPicPr>
          <p:cNvPr id="458" name="Google Shape;458;p62"/>
          <p:cNvPicPr preferRelativeResize="0"/>
          <p:nvPr/>
        </p:nvPicPr>
        <p:blipFill rotWithShape="1">
          <a:blip r:embed="rId9">
            <a:alphaModFix/>
          </a:blip>
          <a:srcRect b="4591" l="25607" r="28203" t="65437"/>
          <a:stretch/>
        </p:blipFill>
        <p:spPr>
          <a:xfrm flipH="1">
            <a:off x="6728032" y="2568048"/>
            <a:ext cx="2615444" cy="2195702"/>
          </a:xfrm>
          <a:prstGeom prst="rect">
            <a:avLst/>
          </a:prstGeom>
          <a:noFill/>
          <a:ln>
            <a:noFill/>
          </a:ln>
        </p:spPr>
      </p:pic>
      <p:sp>
        <p:nvSpPr>
          <p:cNvPr id="459" name="Google Shape;459;p62"/>
          <p:cNvSpPr txBox="1"/>
          <p:nvPr/>
        </p:nvSpPr>
        <p:spPr>
          <a:xfrm>
            <a:off x="436800" y="4129350"/>
            <a:ext cx="13119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 sz="1500">
                <a:solidFill>
                  <a:srgbClr val="414042"/>
                </a:solidFill>
                <a:latin typeface="Roboto"/>
                <a:ea typeface="Roboto"/>
                <a:cs typeface="Roboto"/>
                <a:sym typeface="Roboto"/>
              </a:rPr>
              <a:t>Seguimiento</a:t>
            </a:r>
            <a:endParaRPr sz="1500">
              <a:solidFill>
                <a:srgbClr val="41404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3"/>
          <p:cNvSpPr/>
          <p:nvPr/>
        </p:nvSpPr>
        <p:spPr>
          <a:xfrm>
            <a:off x="-15000" y="695700"/>
            <a:ext cx="2215500" cy="4447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3"/>
          <p:cNvSpPr txBox="1"/>
          <p:nvPr>
            <p:ph type="title"/>
          </p:nvPr>
        </p:nvSpPr>
        <p:spPr>
          <a:xfrm>
            <a:off x="-15000" y="16350"/>
            <a:ext cx="9144000" cy="60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t>Asistencia para acceder a dispositivos asequibles  </a:t>
            </a:r>
            <a:endParaRPr sz="3000"/>
          </a:p>
        </p:txBody>
      </p:sp>
      <p:sp>
        <p:nvSpPr>
          <p:cNvPr id="466" name="Google Shape;466;p63"/>
          <p:cNvSpPr/>
          <p:nvPr/>
        </p:nvSpPr>
        <p:spPr>
          <a:xfrm>
            <a:off x="390140" y="827236"/>
            <a:ext cx="14052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7" name="Google Shape;467;p63"/>
          <p:cNvSpPr txBox="1"/>
          <p:nvPr/>
        </p:nvSpPr>
        <p:spPr>
          <a:xfrm>
            <a:off x="535050" y="907711"/>
            <a:ext cx="1115400" cy="45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Evaluar</a:t>
            </a:r>
            <a:endParaRPr i="0" sz="2100" u="none" cap="none" strike="noStrike">
              <a:solidFill>
                <a:srgbClr val="414042"/>
              </a:solidFill>
              <a:latin typeface="Roboto"/>
              <a:ea typeface="Roboto"/>
              <a:cs typeface="Roboto"/>
              <a:sym typeface="Roboto"/>
            </a:endParaRPr>
          </a:p>
        </p:txBody>
      </p:sp>
      <p:sp>
        <p:nvSpPr>
          <p:cNvPr id="468" name="Google Shape;468;p63"/>
          <p:cNvSpPr/>
          <p:nvPr/>
        </p:nvSpPr>
        <p:spPr>
          <a:xfrm rot="10800000">
            <a:off x="765300" y="138930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69" name="Google Shape;469;p63"/>
          <p:cNvSpPr/>
          <p:nvPr/>
        </p:nvSpPr>
        <p:spPr>
          <a:xfrm>
            <a:off x="339301" y="4033788"/>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0" name="Google Shape;470;p63"/>
          <p:cNvGrpSpPr/>
          <p:nvPr/>
        </p:nvGrpSpPr>
        <p:grpSpPr>
          <a:xfrm>
            <a:off x="193420" y="3296291"/>
            <a:ext cx="1836303" cy="490509"/>
            <a:chOff x="344820" y="2895191"/>
            <a:chExt cx="1836303" cy="490509"/>
          </a:xfrm>
        </p:grpSpPr>
        <p:sp>
          <p:nvSpPr>
            <p:cNvPr id="471" name="Google Shape;471;p63"/>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2" name="Google Shape;472;p63"/>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73" name="Google Shape;473;p63"/>
          <p:cNvSpPr txBox="1"/>
          <p:nvPr/>
        </p:nvSpPr>
        <p:spPr>
          <a:xfrm>
            <a:off x="577050" y="3300475"/>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Banda ancha  </a:t>
            </a:r>
            <a:endParaRPr i="0" sz="1600" u="none" cap="none" strike="noStrike">
              <a:solidFill>
                <a:srgbClr val="454545"/>
              </a:solidFill>
              <a:latin typeface="Roboto"/>
              <a:ea typeface="Roboto"/>
              <a:cs typeface="Roboto"/>
              <a:sym typeface="Roboto"/>
            </a:endParaRPr>
          </a:p>
        </p:txBody>
      </p:sp>
      <p:pic>
        <p:nvPicPr>
          <p:cNvPr descr="Work from home Wi-Fi outline" id="474" name="Google Shape;474;p63"/>
          <p:cNvPicPr preferRelativeResize="0"/>
          <p:nvPr/>
        </p:nvPicPr>
        <p:blipFill rotWithShape="1">
          <a:blip r:embed="rId3">
            <a:alphaModFix/>
          </a:blip>
          <a:srcRect b="0" l="0" r="0" t="0"/>
          <a:stretch/>
        </p:blipFill>
        <p:spPr>
          <a:xfrm>
            <a:off x="266700" y="3364679"/>
            <a:ext cx="344100" cy="344100"/>
          </a:xfrm>
          <a:prstGeom prst="rect">
            <a:avLst/>
          </a:prstGeom>
          <a:noFill/>
          <a:ln>
            <a:noFill/>
          </a:ln>
        </p:spPr>
      </p:pic>
      <p:sp>
        <p:nvSpPr>
          <p:cNvPr id="475" name="Google Shape;475;p63"/>
          <p:cNvSpPr/>
          <p:nvPr/>
        </p:nvSpPr>
        <p:spPr>
          <a:xfrm rot="10800000">
            <a:off x="733275" y="3845646"/>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76" name="Google Shape;476;p63"/>
          <p:cNvSpPr/>
          <p:nvPr/>
        </p:nvSpPr>
        <p:spPr>
          <a:xfrm>
            <a:off x="358126" y="1604350"/>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7" name="Google Shape;477;p63"/>
          <p:cNvSpPr txBox="1"/>
          <p:nvPr/>
        </p:nvSpPr>
        <p:spPr>
          <a:xfrm>
            <a:off x="470850" y="1702725"/>
            <a:ext cx="12873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Hablar </a:t>
            </a:r>
            <a:endParaRPr i="0" sz="2100" u="none" cap="none" strike="noStrike">
              <a:solidFill>
                <a:srgbClr val="414042"/>
              </a:solidFill>
              <a:latin typeface="Roboto"/>
              <a:ea typeface="Roboto"/>
              <a:cs typeface="Roboto"/>
              <a:sym typeface="Roboto"/>
            </a:endParaRPr>
          </a:p>
        </p:txBody>
      </p:sp>
      <p:sp>
        <p:nvSpPr>
          <p:cNvPr id="478" name="Google Shape;478;p63"/>
          <p:cNvSpPr/>
          <p:nvPr/>
        </p:nvSpPr>
        <p:spPr>
          <a:xfrm rot="10800000">
            <a:off x="765293" y="213633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79" name="Google Shape;479;p63"/>
          <p:cNvSpPr txBox="1"/>
          <p:nvPr/>
        </p:nvSpPr>
        <p:spPr>
          <a:xfrm>
            <a:off x="630875" y="2298500"/>
            <a:ext cx="1351500" cy="49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Habilidades digitales  </a:t>
            </a:r>
            <a:endParaRPr b="0" i="0" sz="1600" u="none" cap="none" strike="noStrike">
              <a:solidFill>
                <a:srgbClr val="454545"/>
              </a:solidFill>
              <a:latin typeface="Roboto"/>
              <a:ea typeface="Roboto"/>
              <a:cs typeface="Roboto"/>
              <a:sym typeface="Roboto"/>
            </a:endParaRPr>
          </a:p>
        </p:txBody>
      </p:sp>
      <p:pic>
        <p:nvPicPr>
          <p:cNvPr descr="Classroom outline" id="480" name="Google Shape;480;p63"/>
          <p:cNvPicPr preferRelativeResize="0"/>
          <p:nvPr/>
        </p:nvPicPr>
        <p:blipFill rotWithShape="1">
          <a:blip r:embed="rId4">
            <a:alphaModFix/>
          </a:blip>
          <a:srcRect b="0" l="0" r="0" t="0"/>
          <a:stretch/>
        </p:blipFill>
        <p:spPr>
          <a:xfrm>
            <a:off x="264829" y="2368810"/>
            <a:ext cx="357251" cy="357251"/>
          </a:xfrm>
          <a:prstGeom prst="rect">
            <a:avLst/>
          </a:prstGeom>
          <a:noFill/>
          <a:ln>
            <a:noFill/>
          </a:ln>
        </p:spPr>
      </p:pic>
      <p:sp>
        <p:nvSpPr>
          <p:cNvPr id="481" name="Google Shape;481;p63"/>
          <p:cNvSpPr/>
          <p:nvPr/>
        </p:nvSpPr>
        <p:spPr>
          <a:xfrm>
            <a:off x="193423" y="2298488"/>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2" name="Google Shape;482;p63"/>
          <p:cNvSpPr/>
          <p:nvPr/>
        </p:nvSpPr>
        <p:spPr>
          <a:xfrm>
            <a:off x="193420" y="2298478"/>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3" name="Google Shape;483;p63"/>
          <p:cNvSpPr/>
          <p:nvPr/>
        </p:nvSpPr>
        <p:spPr>
          <a:xfrm>
            <a:off x="193423" y="2797399"/>
            <a:ext cx="1836300" cy="490500"/>
          </a:xfrm>
          <a:prstGeom prst="roundRect">
            <a:avLst>
              <a:gd fmla="val 50000" name="adj"/>
            </a:avLst>
          </a:prstGeom>
          <a:solidFill>
            <a:srgbClr val="414042"/>
          </a:solid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4" name="Google Shape;484;p63"/>
          <p:cNvSpPr/>
          <p:nvPr/>
        </p:nvSpPr>
        <p:spPr>
          <a:xfrm>
            <a:off x="193420" y="2797390"/>
            <a:ext cx="490500" cy="490500"/>
          </a:xfrm>
          <a:prstGeom prst="ellipse">
            <a:avLst/>
          </a:prstGeom>
          <a:solidFill>
            <a:srgbClr val="D3D2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Laptop outline" id="485" name="Google Shape;485;p63"/>
          <p:cNvPicPr preferRelativeResize="0"/>
          <p:nvPr/>
        </p:nvPicPr>
        <p:blipFill rotWithShape="1">
          <a:blip r:embed="rId5">
            <a:alphaModFix/>
          </a:blip>
          <a:srcRect b="0" l="0" r="0" t="0"/>
          <a:stretch/>
        </p:blipFill>
        <p:spPr>
          <a:xfrm>
            <a:off x="264834" y="2863260"/>
            <a:ext cx="357251" cy="357251"/>
          </a:xfrm>
          <a:prstGeom prst="rect">
            <a:avLst/>
          </a:prstGeom>
          <a:noFill/>
          <a:ln>
            <a:noFill/>
          </a:ln>
        </p:spPr>
      </p:pic>
      <p:sp>
        <p:nvSpPr>
          <p:cNvPr id="486" name="Google Shape;486;p63"/>
          <p:cNvSpPr txBox="1"/>
          <p:nvPr/>
        </p:nvSpPr>
        <p:spPr>
          <a:xfrm>
            <a:off x="597125" y="2797813"/>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s" sz="1600">
                <a:solidFill>
                  <a:schemeClr val="lt1"/>
                </a:solidFill>
                <a:latin typeface="Roboto"/>
                <a:ea typeface="Roboto"/>
                <a:cs typeface="Roboto"/>
                <a:sym typeface="Roboto"/>
              </a:rPr>
              <a:t>Dispositivos  </a:t>
            </a:r>
            <a:endParaRPr b="1" sz="1600">
              <a:solidFill>
                <a:schemeClr val="lt1"/>
              </a:solidFill>
              <a:latin typeface="Roboto"/>
              <a:ea typeface="Roboto"/>
              <a:cs typeface="Roboto"/>
              <a:sym typeface="Roboto"/>
            </a:endParaRPr>
          </a:p>
        </p:txBody>
      </p:sp>
      <p:sp>
        <p:nvSpPr>
          <p:cNvPr id="487" name="Google Shape;487;p63"/>
          <p:cNvSpPr txBox="1"/>
          <p:nvPr>
            <p:ph idx="4294967295" type="body"/>
          </p:nvPr>
        </p:nvSpPr>
        <p:spPr>
          <a:xfrm>
            <a:off x="2460650" y="810050"/>
            <a:ext cx="6283800" cy="45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400">
                <a:solidFill>
                  <a:srgbClr val="B81124"/>
                </a:solidFill>
              </a:rPr>
              <a:t>Las especialistas suelen:  </a:t>
            </a:r>
            <a:endParaRPr b="1" sz="2400">
              <a:solidFill>
                <a:srgbClr val="B81124"/>
              </a:solidFill>
            </a:endParaRPr>
          </a:p>
          <a:p>
            <a:pPr indent="-298450" lvl="0" marL="457200" rtl="0" algn="l">
              <a:spcBef>
                <a:spcPts val="0"/>
              </a:spcBef>
              <a:spcAft>
                <a:spcPts val="0"/>
              </a:spcAft>
              <a:buClr>
                <a:schemeClr val="dk2"/>
              </a:buClr>
              <a:buSzPts val="1100"/>
              <a:buFont typeface="Arial"/>
              <a:buChar char="●"/>
            </a:pPr>
            <a:r>
              <a:rPr lang="es">
                <a:solidFill>
                  <a:schemeClr val="dk2"/>
                </a:solidFill>
              </a:rPr>
              <a:t>Proporcionar dispositivos directamente (</a:t>
            </a:r>
            <a:r>
              <a:rPr lang="es">
                <a:solidFill>
                  <a:schemeClr val="dk2"/>
                </a:solidFill>
              </a:rPr>
              <a:t>según</a:t>
            </a:r>
            <a:r>
              <a:rPr lang="es">
                <a:solidFill>
                  <a:schemeClr val="dk2"/>
                </a:solidFill>
              </a:rPr>
              <a:t> disponibilidad organizacional)  </a:t>
            </a:r>
            <a:endParaRPr>
              <a:solidFill>
                <a:schemeClr val="dk2"/>
              </a:solidFill>
            </a:endParaRPr>
          </a:p>
          <a:p>
            <a:pPr indent="-298450" lvl="0" marL="457200" rtl="0" algn="l">
              <a:spcBef>
                <a:spcPts val="0"/>
              </a:spcBef>
              <a:spcAft>
                <a:spcPts val="0"/>
              </a:spcAft>
              <a:buClr>
                <a:schemeClr val="dk2"/>
              </a:buClr>
              <a:buSzPts val="1100"/>
              <a:buFont typeface="Arial"/>
              <a:buChar char="●"/>
            </a:pPr>
            <a:r>
              <a:rPr lang="es">
                <a:solidFill>
                  <a:schemeClr val="dk2"/>
                </a:solidFill>
              </a:rPr>
              <a:t>Referir a programas de dispositivos </a:t>
            </a:r>
            <a:endParaRPr>
              <a:solidFill>
                <a:schemeClr val="dk2"/>
              </a:solidFill>
            </a:endParaRPr>
          </a:p>
          <a:p>
            <a:pPr indent="-298450" lvl="0" marL="457200" rtl="0" algn="l">
              <a:spcBef>
                <a:spcPts val="0"/>
              </a:spcBef>
              <a:spcAft>
                <a:spcPts val="0"/>
              </a:spcAft>
              <a:buClr>
                <a:srgbClr val="000000"/>
              </a:buClr>
              <a:buSzPts val="1100"/>
              <a:buFont typeface="Arial"/>
              <a:buChar char="●"/>
            </a:pPr>
            <a:r>
              <a:rPr lang="es">
                <a:solidFill>
                  <a:schemeClr val="dk2"/>
                </a:solidFill>
              </a:rPr>
              <a:t>Ofrecer orientación  sobre la selección de un dispositivo adecuado.</a:t>
            </a:r>
            <a:r>
              <a:rPr b="1" lang="es">
                <a:solidFill>
                  <a:srgbClr val="B81124"/>
                </a:solidFill>
              </a:rPr>
              <a:t>  </a:t>
            </a:r>
            <a:endParaRPr b="1">
              <a:solidFill>
                <a:srgbClr val="B81124"/>
              </a:solidFill>
            </a:endParaRPr>
          </a:p>
          <a:p>
            <a:pPr indent="0" lvl="0" marL="0" rtl="0" algn="l">
              <a:spcBef>
                <a:spcPts val="0"/>
              </a:spcBef>
              <a:spcAft>
                <a:spcPts val="0"/>
              </a:spcAft>
              <a:buNone/>
            </a:pPr>
            <a:r>
              <a:t/>
            </a:r>
            <a:endParaRPr b="1">
              <a:solidFill>
                <a:srgbClr val="B81124"/>
              </a:solidFill>
            </a:endParaRPr>
          </a:p>
          <a:p>
            <a:pPr indent="0" lvl="0" marL="0" rtl="0" algn="l">
              <a:spcBef>
                <a:spcPts val="0"/>
              </a:spcBef>
              <a:spcAft>
                <a:spcPts val="0"/>
              </a:spcAft>
              <a:buNone/>
            </a:pPr>
            <a:r>
              <a:rPr b="1" lang="es" sz="2000">
                <a:solidFill>
                  <a:srgbClr val="B81124"/>
                </a:solidFill>
              </a:rPr>
              <a:t>Recursos:  </a:t>
            </a:r>
            <a:endParaRPr b="1" sz="2000">
              <a:solidFill>
                <a:srgbClr val="B81124"/>
              </a:solidFill>
            </a:endParaRPr>
          </a:p>
          <a:p>
            <a:pPr indent="-304800" lvl="0" marL="457200" rtl="0" algn="l">
              <a:spcBef>
                <a:spcPts val="0"/>
              </a:spcBef>
              <a:spcAft>
                <a:spcPts val="0"/>
              </a:spcAft>
              <a:buClr>
                <a:srgbClr val="B81124"/>
              </a:buClr>
              <a:buSzPts val="1200"/>
              <a:buFont typeface="Arial"/>
              <a:buChar char="●"/>
            </a:pPr>
            <a:r>
              <a:rPr lang="es" sz="1600" u="sng">
                <a:solidFill>
                  <a:srgbClr val="B81124"/>
                </a:solidFill>
                <a:hlinkClick r:id="rId6">
                  <a:extLst>
                    <a:ext uri="{A12FA001-AC4F-418D-AE19-62706E023703}">
                      <ahyp:hlinkClr val="tx"/>
                    </a:ext>
                  </a:extLst>
                </a:hlinkClick>
              </a:rPr>
              <a:t>Expansión de la disponibilidad de </a:t>
            </a:r>
            <a:br>
              <a:rPr lang="es" sz="1600">
                <a:solidFill>
                  <a:srgbClr val="B81124"/>
                </a:solidFill>
                <a:uFill>
                  <a:noFill/>
                </a:uFill>
                <a:hlinkClick r:id="rId7">
                  <a:extLst>
                    <a:ext uri="{A12FA001-AC4F-418D-AE19-62706E023703}">
                      <ahyp:hlinkClr val="tx"/>
                    </a:ext>
                  </a:extLst>
                </a:hlinkClick>
              </a:rPr>
            </a:br>
            <a:r>
              <a:rPr lang="es" sz="1600" u="sng">
                <a:solidFill>
                  <a:srgbClr val="B81124"/>
                </a:solidFill>
                <a:hlinkClick r:id="rId8">
                  <a:extLst>
                    <a:ext uri="{A12FA001-AC4F-418D-AE19-62706E023703}">
                      <ahyp:hlinkClr val="tx"/>
                    </a:ext>
                  </a:extLst>
                </a:hlinkClick>
              </a:rPr>
              <a:t>dispositivos para la banda ancha</a:t>
            </a:r>
            <a:r>
              <a:rPr lang="es" sz="1600">
                <a:solidFill>
                  <a:srgbClr val="B81124"/>
                </a:solidFill>
              </a:rPr>
              <a:t>  </a:t>
            </a:r>
            <a:endParaRPr sz="1600">
              <a:solidFill>
                <a:srgbClr val="B81124"/>
              </a:solidFill>
            </a:endParaRPr>
          </a:p>
          <a:p>
            <a:pPr indent="-304800" lvl="0" marL="457200" rtl="0" algn="l">
              <a:spcBef>
                <a:spcPts val="0"/>
              </a:spcBef>
              <a:spcAft>
                <a:spcPts val="0"/>
              </a:spcAft>
              <a:buClr>
                <a:srgbClr val="B81124"/>
              </a:buClr>
              <a:buSzPts val="1200"/>
              <a:buFont typeface="Arial"/>
              <a:buChar char="●"/>
            </a:pPr>
            <a:r>
              <a:rPr lang="es" sz="1600" u="sng">
                <a:solidFill>
                  <a:srgbClr val="B81124"/>
                </a:solidFill>
                <a:hlinkClick r:id="rId9">
                  <a:extLst>
                    <a:ext uri="{A12FA001-AC4F-418D-AE19-62706E023703}">
                      <ahyp:hlinkClr val="tx"/>
                    </a:ext>
                  </a:extLst>
                </a:hlinkClick>
              </a:rPr>
              <a:t>Digitunity</a:t>
            </a:r>
            <a:r>
              <a:rPr lang="es" sz="1600">
                <a:solidFill>
                  <a:srgbClr val="B81124"/>
                </a:solidFill>
              </a:rPr>
              <a:t> </a:t>
            </a:r>
            <a:r>
              <a:rPr lang="es" sz="1600">
                <a:solidFill>
                  <a:srgbClr val="B81124"/>
                </a:solidFill>
              </a:rPr>
              <a:t> </a:t>
            </a:r>
            <a:endParaRPr>
              <a:solidFill>
                <a:srgbClr val="B81124"/>
              </a:solidFill>
            </a:endParaRPr>
          </a:p>
        </p:txBody>
      </p:sp>
      <p:pic>
        <p:nvPicPr>
          <p:cNvPr id="488" name="Google Shape;488;p63"/>
          <p:cNvPicPr preferRelativeResize="0"/>
          <p:nvPr/>
        </p:nvPicPr>
        <p:blipFill rotWithShape="1">
          <a:blip r:embed="rId10">
            <a:alphaModFix/>
          </a:blip>
          <a:srcRect b="32922" l="26660" r="27150" t="37106"/>
          <a:stretch/>
        </p:blipFill>
        <p:spPr>
          <a:xfrm flipH="1">
            <a:off x="6205075" y="2518010"/>
            <a:ext cx="3316975" cy="2784599"/>
          </a:xfrm>
          <a:prstGeom prst="rect">
            <a:avLst/>
          </a:prstGeom>
          <a:noFill/>
          <a:ln>
            <a:noFill/>
          </a:ln>
        </p:spPr>
      </p:pic>
      <p:sp>
        <p:nvSpPr>
          <p:cNvPr id="489" name="Google Shape;489;p63"/>
          <p:cNvSpPr txBox="1"/>
          <p:nvPr/>
        </p:nvSpPr>
        <p:spPr>
          <a:xfrm>
            <a:off x="436800" y="4129350"/>
            <a:ext cx="13119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 sz="1500">
                <a:solidFill>
                  <a:srgbClr val="414042"/>
                </a:solidFill>
                <a:latin typeface="Roboto"/>
                <a:ea typeface="Roboto"/>
                <a:cs typeface="Roboto"/>
                <a:sym typeface="Roboto"/>
              </a:rPr>
              <a:t>Seguimiento</a:t>
            </a:r>
            <a:endParaRPr sz="1500">
              <a:solidFill>
                <a:srgbClr val="41404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p:nvPr/>
        </p:nvSpPr>
        <p:spPr>
          <a:xfrm>
            <a:off x="-15000" y="695700"/>
            <a:ext cx="2215500" cy="4447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4"/>
          <p:cNvSpPr/>
          <p:nvPr/>
        </p:nvSpPr>
        <p:spPr>
          <a:xfrm>
            <a:off x="193420" y="2298478"/>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6" name="Google Shape;496;p64"/>
          <p:cNvGrpSpPr/>
          <p:nvPr/>
        </p:nvGrpSpPr>
        <p:grpSpPr>
          <a:xfrm>
            <a:off x="193420" y="2797390"/>
            <a:ext cx="1836303" cy="490509"/>
            <a:chOff x="344820" y="2895191"/>
            <a:chExt cx="1836303" cy="490509"/>
          </a:xfrm>
        </p:grpSpPr>
        <p:sp>
          <p:nvSpPr>
            <p:cNvPr id="497" name="Google Shape;497;p64"/>
            <p:cNvSpPr/>
            <p:nvPr/>
          </p:nvSpPr>
          <p:spPr>
            <a:xfrm>
              <a:off x="344823" y="2895200"/>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8" name="Google Shape;498;p64"/>
            <p:cNvSpPr/>
            <p:nvPr/>
          </p:nvSpPr>
          <p:spPr>
            <a:xfrm>
              <a:off x="344820" y="2895191"/>
              <a:ext cx="490500" cy="490500"/>
            </a:xfrm>
            <a:prstGeom prst="ellipse">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99" name="Google Shape;499;p64"/>
          <p:cNvSpPr txBox="1"/>
          <p:nvPr>
            <p:ph type="title"/>
          </p:nvPr>
        </p:nvSpPr>
        <p:spPr>
          <a:xfrm>
            <a:off x="-158725" y="16350"/>
            <a:ext cx="9401100" cy="60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t>Soluciones de conectividad apropiadas asequibles</a:t>
            </a:r>
            <a:endParaRPr sz="3000"/>
          </a:p>
        </p:txBody>
      </p:sp>
      <p:sp>
        <p:nvSpPr>
          <p:cNvPr id="500" name="Google Shape;500;p64"/>
          <p:cNvSpPr/>
          <p:nvPr/>
        </p:nvSpPr>
        <p:spPr>
          <a:xfrm>
            <a:off x="390140" y="827236"/>
            <a:ext cx="14052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1" name="Google Shape;501;p64"/>
          <p:cNvSpPr/>
          <p:nvPr/>
        </p:nvSpPr>
        <p:spPr>
          <a:xfrm>
            <a:off x="193423" y="2308013"/>
            <a:ext cx="1836300" cy="4905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2" name="Google Shape;502;p64"/>
          <p:cNvSpPr txBox="1"/>
          <p:nvPr/>
        </p:nvSpPr>
        <p:spPr>
          <a:xfrm>
            <a:off x="535050" y="907711"/>
            <a:ext cx="1115400" cy="45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Evaluar</a:t>
            </a:r>
            <a:endParaRPr i="0" sz="2100" u="none" cap="none" strike="noStrike">
              <a:solidFill>
                <a:srgbClr val="414042"/>
              </a:solidFill>
              <a:latin typeface="Roboto"/>
              <a:ea typeface="Roboto"/>
              <a:cs typeface="Roboto"/>
              <a:sym typeface="Roboto"/>
            </a:endParaRPr>
          </a:p>
        </p:txBody>
      </p:sp>
      <p:sp>
        <p:nvSpPr>
          <p:cNvPr id="503" name="Google Shape;503;p64"/>
          <p:cNvSpPr/>
          <p:nvPr/>
        </p:nvSpPr>
        <p:spPr>
          <a:xfrm>
            <a:off x="193423" y="3296300"/>
            <a:ext cx="1836300" cy="490500"/>
          </a:xfrm>
          <a:prstGeom prst="roundRect">
            <a:avLst>
              <a:gd fmla="val 50000" name="adj"/>
            </a:avLst>
          </a:prstGeom>
          <a:solidFill>
            <a:srgbClr val="0B9599"/>
          </a:solid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4" name="Google Shape;504;p64"/>
          <p:cNvSpPr/>
          <p:nvPr/>
        </p:nvSpPr>
        <p:spPr>
          <a:xfrm>
            <a:off x="193420" y="3296291"/>
            <a:ext cx="490500" cy="490500"/>
          </a:xfrm>
          <a:prstGeom prst="ellipse">
            <a:avLst/>
          </a:prstGeom>
          <a:solidFill>
            <a:srgbClr val="D0FBFC"/>
          </a:solid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5" name="Google Shape;505;p64"/>
          <p:cNvSpPr txBox="1"/>
          <p:nvPr/>
        </p:nvSpPr>
        <p:spPr>
          <a:xfrm>
            <a:off x="630876" y="2298488"/>
            <a:ext cx="1337700" cy="49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s" sz="1600">
                <a:solidFill>
                  <a:srgbClr val="454545"/>
                </a:solidFill>
                <a:latin typeface="Roboto"/>
                <a:ea typeface="Roboto"/>
                <a:cs typeface="Roboto"/>
                <a:sym typeface="Roboto"/>
              </a:rPr>
              <a:t>Habilidades Digitales</a:t>
            </a:r>
            <a:endParaRPr b="0" i="0" sz="1600" u="none" cap="none" strike="noStrike">
              <a:solidFill>
                <a:srgbClr val="454545"/>
              </a:solidFill>
              <a:latin typeface="Roboto"/>
              <a:ea typeface="Roboto"/>
              <a:cs typeface="Roboto"/>
              <a:sym typeface="Roboto"/>
            </a:endParaRPr>
          </a:p>
        </p:txBody>
      </p:sp>
      <p:sp>
        <p:nvSpPr>
          <p:cNvPr id="506" name="Google Shape;506;p64"/>
          <p:cNvSpPr txBox="1"/>
          <p:nvPr/>
        </p:nvSpPr>
        <p:spPr>
          <a:xfrm>
            <a:off x="577050" y="3300475"/>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lang="es" sz="1600">
                <a:solidFill>
                  <a:schemeClr val="lt1"/>
                </a:solidFill>
                <a:latin typeface="Roboto"/>
                <a:ea typeface="Roboto"/>
                <a:cs typeface="Roboto"/>
                <a:sym typeface="Roboto"/>
              </a:rPr>
              <a:t>Banda Ancha</a:t>
            </a:r>
            <a:endParaRPr b="1" i="0" sz="1600" cap="none" strike="noStrike">
              <a:solidFill>
                <a:schemeClr val="lt1"/>
              </a:solidFill>
              <a:latin typeface="Roboto"/>
              <a:ea typeface="Roboto"/>
              <a:cs typeface="Roboto"/>
              <a:sym typeface="Roboto"/>
            </a:endParaRPr>
          </a:p>
        </p:txBody>
      </p:sp>
      <p:pic>
        <p:nvPicPr>
          <p:cNvPr descr="Classroom outline" id="507" name="Google Shape;507;p64"/>
          <p:cNvPicPr preferRelativeResize="0"/>
          <p:nvPr/>
        </p:nvPicPr>
        <p:blipFill rotWithShape="1">
          <a:blip r:embed="rId3">
            <a:alphaModFix/>
          </a:blip>
          <a:srcRect b="0" l="0" r="0" t="0"/>
          <a:stretch/>
        </p:blipFill>
        <p:spPr>
          <a:xfrm>
            <a:off x="264829" y="2368810"/>
            <a:ext cx="357251" cy="357251"/>
          </a:xfrm>
          <a:prstGeom prst="rect">
            <a:avLst/>
          </a:prstGeom>
          <a:noFill/>
          <a:ln>
            <a:noFill/>
          </a:ln>
        </p:spPr>
      </p:pic>
      <p:pic>
        <p:nvPicPr>
          <p:cNvPr descr="Work from home Wi-Fi outline" id="508" name="Google Shape;508;p64"/>
          <p:cNvPicPr preferRelativeResize="0"/>
          <p:nvPr/>
        </p:nvPicPr>
        <p:blipFill rotWithShape="1">
          <a:blip r:embed="rId4">
            <a:alphaModFix/>
          </a:blip>
          <a:srcRect b="0" l="0" r="0" t="0"/>
          <a:stretch/>
        </p:blipFill>
        <p:spPr>
          <a:xfrm>
            <a:off x="266700" y="3364679"/>
            <a:ext cx="344100" cy="344100"/>
          </a:xfrm>
          <a:prstGeom prst="rect">
            <a:avLst/>
          </a:prstGeom>
          <a:noFill/>
          <a:ln>
            <a:noFill/>
          </a:ln>
        </p:spPr>
      </p:pic>
      <p:pic>
        <p:nvPicPr>
          <p:cNvPr descr="Laptop outline" id="509" name="Google Shape;509;p64"/>
          <p:cNvPicPr preferRelativeResize="0"/>
          <p:nvPr/>
        </p:nvPicPr>
        <p:blipFill rotWithShape="1">
          <a:blip r:embed="rId5">
            <a:alphaModFix/>
          </a:blip>
          <a:srcRect b="0" l="0" r="0" t="0"/>
          <a:stretch/>
        </p:blipFill>
        <p:spPr>
          <a:xfrm>
            <a:off x="264834" y="2863260"/>
            <a:ext cx="357251" cy="357251"/>
          </a:xfrm>
          <a:prstGeom prst="rect">
            <a:avLst/>
          </a:prstGeom>
          <a:noFill/>
          <a:ln>
            <a:noFill/>
          </a:ln>
        </p:spPr>
      </p:pic>
      <p:sp>
        <p:nvSpPr>
          <p:cNvPr id="510" name="Google Shape;510;p64"/>
          <p:cNvSpPr/>
          <p:nvPr/>
        </p:nvSpPr>
        <p:spPr>
          <a:xfrm rot="10800000">
            <a:off x="765300" y="1389308"/>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11" name="Google Shape;511;p64"/>
          <p:cNvSpPr/>
          <p:nvPr/>
        </p:nvSpPr>
        <p:spPr>
          <a:xfrm>
            <a:off x="358126" y="1582889"/>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2" name="Google Shape;512;p64"/>
          <p:cNvSpPr txBox="1"/>
          <p:nvPr/>
        </p:nvSpPr>
        <p:spPr>
          <a:xfrm>
            <a:off x="463050" y="1670450"/>
            <a:ext cx="12951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s" sz="2100">
                <a:solidFill>
                  <a:srgbClr val="414042"/>
                </a:solidFill>
                <a:latin typeface="Roboto"/>
                <a:ea typeface="Roboto"/>
                <a:cs typeface="Roboto"/>
                <a:sym typeface="Roboto"/>
              </a:rPr>
              <a:t>Hablar</a:t>
            </a:r>
            <a:endParaRPr i="0" sz="2100" u="none" cap="none" strike="noStrike">
              <a:solidFill>
                <a:srgbClr val="414042"/>
              </a:solidFill>
              <a:latin typeface="Roboto"/>
              <a:ea typeface="Roboto"/>
              <a:cs typeface="Roboto"/>
              <a:sym typeface="Roboto"/>
            </a:endParaRPr>
          </a:p>
        </p:txBody>
      </p:sp>
      <p:sp>
        <p:nvSpPr>
          <p:cNvPr id="513" name="Google Shape;513;p64"/>
          <p:cNvSpPr/>
          <p:nvPr/>
        </p:nvSpPr>
        <p:spPr>
          <a:xfrm rot="10800000">
            <a:off x="765293" y="2114877"/>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14" name="Google Shape;514;p64"/>
          <p:cNvSpPr/>
          <p:nvPr/>
        </p:nvSpPr>
        <p:spPr>
          <a:xfrm rot="10800000">
            <a:off x="733275" y="3845646"/>
            <a:ext cx="654900" cy="1293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15" name="Google Shape;515;p64"/>
          <p:cNvSpPr txBox="1"/>
          <p:nvPr/>
        </p:nvSpPr>
        <p:spPr>
          <a:xfrm>
            <a:off x="597125" y="2797813"/>
            <a:ext cx="1405200" cy="4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s" sz="1600">
                <a:solidFill>
                  <a:srgbClr val="454545"/>
                </a:solidFill>
                <a:latin typeface="Roboto"/>
                <a:ea typeface="Roboto"/>
                <a:cs typeface="Roboto"/>
                <a:sym typeface="Roboto"/>
              </a:rPr>
              <a:t>Dispositivos</a:t>
            </a:r>
            <a:endParaRPr sz="1600">
              <a:solidFill>
                <a:srgbClr val="454545"/>
              </a:solidFill>
              <a:latin typeface="Roboto"/>
              <a:ea typeface="Roboto"/>
              <a:cs typeface="Roboto"/>
              <a:sym typeface="Roboto"/>
            </a:endParaRPr>
          </a:p>
        </p:txBody>
      </p:sp>
      <p:sp>
        <p:nvSpPr>
          <p:cNvPr id="516" name="Google Shape;516;p64"/>
          <p:cNvSpPr/>
          <p:nvPr/>
        </p:nvSpPr>
        <p:spPr>
          <a:xfrm>
            <a:off x="339301" y="4033788"/>
            <a:ext cx="1506900" cy="602700"/>
          </a:xfrm>
          <a:prstGeom prst="roundRect">
            <a:avLst>
              <a:gd fmla="val 50000" name="adj"/>
            </a:avLst>
          </a:prstGeom>
          <a:noFill/>
          <a:ln cap="flat" cmpd="sng" w="9525">
            <a:solidFill>
              <a:srgbClr val="5E69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7" name="Google Shape;517;p64"/>
          <p:cNvSpPr txBox="1"/>
          <p:nvPr>
            <p:ph idx="4294967295" type="body"/>
          </p:nvPr>
        </p:nvSpPr>
        <p:spPr>
          <a:xfrm>
            <a:off x="2264125" y="765375"/>
            <a:ext cx="6584400" cy="39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400">
                <a:solidFill>
                  <a:srgbClr val="B81124"/>
                </a:solidFill>
              </a:rPr>
              <a:t>Las especialistas deben: </a:t>
            </a:r>
            <a:endParaRPr b="1" sz="2400">
              <a:solidFill>
                <a:srgbClr val="B81124"/>
              </a:solidFill>
            </a:endParaRPr>
          </a:p>
          <a:p>
            <a:pPr indent="-317500" lvl="0" marL="457200" rtl="0" algn="l">
              <a:spcBef>
                <a:spcPts val="0"/>
              </a:spcBef>
              <a:spcAft>
                <a:spcPts val="0"/>
              </a:spcAft>
              <a:buClr>
                <a:schemeClr val="dk2"/>
              </a:buClr>
              <a:buSzPts val="1400"/>
              <a:buChar char="●"/>
            </a:pPr>
            <a:r>
              <a:rPr lang="es">
                <a:solidFill>
                  <a:schemeClr val="dk2"/>
                </a:solidFill>
              </a:rPr>
              <a:t>Entender las opciones de conectividad disponibles</a:t>
            </a:r>
            <a:endParaRPr>
              <a:solidFill>
                <a:schemeClr val="dk2"/>
              </a:solidFill>
            </a:endParaRPr>
          </a:p>
          <a:p>
            <a:pPr indent="-317500" lvl="0" marL="457200" rtl="0" algn="l">
              <a:spcBef>
                <a:spcPts val="0"/>
              </a:spcBef>
              <a:spcAft>
                <a:spcPts val="0"/>
              </a:spcAft>
              <a:buClr>
                <a:schemeClr val="dk2"/>
              </a:buClr>
              <a:buSzPts val="1400"/>
              <a:buChar char="●"/>
            </a:pPr>
            <a:r>
              <a:rPr lang="es">
                <a:solidFill>
                  <a:schemeClr val="dk2"/>
                </a:solidFill>
              </a:rPr>
              <a:t>estar preparados para discutir los pros y los contras según las necesidades y prioridades del cliente</a:t>
            </a:r>
            <a:endParaRPr>
              <a:solidFill>
                <a:schemeClr val="dk2"/>
              </a:solidFill>
            </a:endParaRPr>
          </a:p>
          <a:p>
            <a:pPr indent="-317500" lvl="0" marL="457200" rtl="0" algn="l">
              <a:spcBef>
                <a:spcPts val="0"/>
              </a:spcBef>
              <a:spcAft>
                <a:spcPts val="0"/>
              </a:spcAft>
              <a:buClr>
                <a:schemeClr val="dk2"/>
              </a:buClr>
              <a:buSzPts val="1400"/>
              <a:buChar char="●"/>
            </a:pPr>
            <a:r>
              <a:rPr lang="es">
                <a:solidFill>
                  <a:schemeClr val="dk2"/>
                </a:solidFill>
              </a:rPr>
              <a:t>saber cómo acceder a opciones de conectividad gratuitas y de bajo costo</a:t>
            </a:r>
            <a:endParaRPr>
              <a:solidFill>
                <a:schemeClr val="dk2"/>
              </a:solidFill>
            </a:endParaRPr>
          </a:p>
          <a:p>
            <a:pPr indent="0" lvl="0" marL="457200" rtl="0" algn="l">
              <a:spcBef>
                <a:spcPts val="0"/>
              </a:spcBef>
              <a:spcAft>
                <a:spcPts val="0"/>
              </a:spcAft>
              <a:buNone/>
            </a:pPr>
            <a:r>
              <a:t/>
            </a:r>
            <a:endParaRPr>
              <a:solidFill>
                <a:schemeClr val="dk2"/>
              </a:solidFill>
            </a:endParaRPr>
          </a:p>
          <a:p>
            <a:pPr indent="0" lvl="0" marL="0" rtl="0" algn="l">
              <a:spcBef>
                <a:spcPts val="0"/>
              </a:spcBef>
              <a:spcAft>
                <a:spcPts val="0"/>
              </a:spcAft>
              <a:buNone/>
            </a:pPr>
            <a:r>
              <a:rPr b="1" lang="es" sz="2000">
                <a:solidFill>
                  <a:srgbClr val="B81124"/>
                </a:solidFill>
              </a:rPr>
              <a:t>Recursos: </a:t>
            </a:r>
            <a:endParaRPr b="1" sz="2000">
              <a:solidFill>
                <a:srgbClr val="B81124"/>
              </a:solidFill>
            </a:endParaRPr>
          </a:p>
          <a:p>
            <a:pPr indent="-330200" lvl="0" marL="457200" rtl="0" algn="l">
              <a:spcBef>
                <a:spcPts val="0"/>
              </a:spcBef>
              <a:spcAft>
                <a:spcPts val="0"/>
              </a:spcAft>
              <a:buClr>
                <a:srgbClr val="B81124"/>
              </a:buClr>
              <a:buSzPts val="1600"/>
              <a:buChar char="●"/>
            </a:pPr>
            <a:r>
              <a:rPr lang="es" sz="1600" u="sng">
                <a:solidFill>
                  <a:srgbClr val="B81124"/>
                </a:solidFill>
                <a:hlinkClick r:id="rId6">
                  <a:extLst>
                    <a:ext uri="{A12FA001-AC4F-418D-AE19-62706E023703}">
                      <ahyp:hlinkClr val="tx"/>
                    </a:ext>
                  </a:extLst>
                </a:hlinkClick>
              </a:rPr>
              <a:t>Planes de Internet Gratuitos y </a:t>
            </a:r>
            <a:endParaRPr sz="1600">
              <a:solidFill>
                <a:srgbClr val="B81124"/>
              </a:solidFill>
            </a:endParaRPr>
          </a:p>
          <a:p>
            <a:pPr indent="0" lvl="0" marL="457200" rtl="0" algn="l">
              <a:spcBef>
                <a:spcPts val="0"/>
              </a:spcBef>
              <a:spcAft>
                <a:spcPts val="0"/>
              </a:spcAft>
              <a:buNone/>
            </a:pPr>
            <a:r>
              <a:rPr lang="es" sz="1600" u="sng">
                <a:solidFill>
                  <a:srgbClr val="B81124"/>
                </a:solidFill>
                <a:hlinkClick r:id="rId7">
                  <a:extLst>
                    <a:ext uri="{A12FA001-AC4F-418D-AE19-62706E023703}">
                      <ahyp:hlinkClr val="tx"/>
                    </a:ext>
                  </a:extLst>
                </a:hlinkClick>
              </a:rPr>
              <a:t>de Bajo Costo</a:t>
            </a:r>
            <a:endParaRPr sz="1600">
              <a:solidFill>
                <a:srgbClr val="B81124"/>
              </a:solidFill>
            </a:endParaRPr>
          </a:p>
        </p:txBody>
      </p:sp>
      <p:pic>
        <p:nvPicPr>
          <p:cNvPr id="518" name="Google Shape;518;p64"/>
          <p:cNvPicPr preferRelativeResize="0"/>
          <p:nvPr/>
        </p:nvPicPr>
        <p:blipFill rotWithShape="1">
          <a:blip r:embed="rId8">
            <a:alphaModFix/>
          </a:blip>
          <a:srcRect b="62971" l="24480" r="29330" t="7058"/>
          <a:stretch/>
        </p:blipFill>
        <p:spPr>
          <a:xfrm flipH="1">
            <a:off x="6062501" y="2566501"/>
            <a:ext cx="3081499" cy="2586900"/>
          </a:xfrm>
          <a:prstGeom prst="rect">
            <a:avLst/>
          </a:prstGeom>
          <a:noFill/>
          <a:ln>
            <a:noFill/>
          </a:ln>
        </p:spPr>
      </p:pic>
      <p:sp>
        <p:nvSpPr>
          <p:cNvPr id="519" name="Google Shape;519;p64"/>
          <p:cNvSpPr txBox="1"/>
          <p:nvPr/>
        </p:nvSpPr>
        <p:spPr>
          <a:xfrm>
            <a:off x="436800" y="4129350"/>
            <a:ext cx="1311900" cy="41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 sz="1500">
                <a:solidFill>
                  <a:srgbClr val="414042"/>
                </a:solidFill>
                <a:latin typeface="Roboto"/>
                <a:ea typeface="Roboto"/>
                <a:cs typeface="Roboto"/>
                <a:sym typeface="Roboto"/>
              </a:rPr>
              <a:t>Seguimiento</a:t>
            </a:r>
            <a:endParaRPr sz="1500">
              <a:solidFill>
                <a:srgbClr val="41404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5"/>
          <p:cNvSpPr/>
          <p:nvPr/>
        </p:nvSpPr>
        <p:spPr>
          <a:xfrm>
            <a:off x="2674025" y="971450"/>
            <a:ext cx="38160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5" name="Google Shape;525;p65"/>
          <p:cNvSpPr/>
          <p:nvPr/>
        </p:nvSpPr>
        <p:spPr>
          <a:xfrm flipH="1" rot="5400000">
            <a:off x="5947200" y="2043050"/>
            <a:ext cx="3606900" cy="1557300"/>
          </a:xfrm>
          <a:prstGeom prst="curvedDownArrow">
            <a:avLst>
              <a:gd fmla="val 25000" name="adj1"/>
              <a:gd fmla="val 50000" name="adj2"/>
              <a:gd fmla="val 25000" name="adj3"/>
            </a:avLst>
          </a:prstGeom>
          <a:solidFill>
            <a:srgbClr val="D3D2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5"/>
          <p:cNvSpPr/>
          <p:nvPr/>
        </p:nvSpPr>
        <p:spPr>
          <a:xfrm>
            <a:off x="2351675" y="4091600"/>
            <a:ext cx="4460700" cy="7878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7" name="Google Shape;527;p65"/>
          <p:cNvSpPr/>
          <p:nvPr/>
        </p:nvSpPr>
        <p:spPr>
          <a:xfrm>
            <a:off x="2308936" y="2540413"/>
            <a:ext cx="44607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8" name="Google Shape;528;p65"/>
          <p:cNvSpPr/>
          <p:nvPr/>
        </p:nvSpPr>
        <p:spPr>
          <a:xfrm>
            <a:off x="2313749" y="1758788"/>
            <a:ext cx="4516500" cy="602700"/>
          </a:xfrm>
          <a:prstGeom prst="roundRect">
            <a:avLst>
              <a:gd fmla="val 50000" name="adj"/>
            </a:avLst>
          </a:prstGeom>
          <a:noFill/>
          <a:ln cap="flat" cmpd="sng" w="38100">
            <a:solidFill>
              <a:srgbClr val="B811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9" name="Google Shape;529;p6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s" sz="3200"/>
              <a:t>Proceso de Apoyo Digital</a:t>
            </a:r>
            <a:endParaRPr sz="3200"/>
          </a:p>
        </p:txBody>
      </p:sp>
      <p:pic>
        <p:nvPicPr>
          <p:cNvPr descr="Chat outline" id="530" name="Google Shape;530;p65"/>
          <p:cNvPicPr preferRelativeResize="0"/>
          <p:nvPr/>
        </p:nvPicPr>
        <p:blipFill rotWithShape="1">
          <a:blip r:embed="rId3">
            <a:alphaModFix/>
          </a:blip>
          <a:srcRect b="0" l="0" r="0" t="0"/>
          <a:stretch/>
        </p:blipFill>
        <p:spPr>
          <a:xfrm>
            <a:off x="2449963" y="1787795"/>
            <a:ext cx="597653" cy="597653"/>
          </a:xfrm>
          <a:prstGeom prst="rect">
            <a:avLst/>
          </a:prstGeom>
          <a:noFill/>
          <a:ln>
            <a:noFill/>
          </a:ln>
        </p:spPr>
      </p:pic>
      <p:sp>
        <p:nvSpPr>
          <p:cNvPr id="531" name="Google Shape;531;p65"/>
          <p:cNvSpPr txBox="1"/>
          <p:nvPr/>
        </p:nvSpPr>
        <p:spPr>
          <a:xfrm>
            <a:off x="3060650" y="1845925"/>
            <a:ext cx="36867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Hablar y Escoger entre Soluciones </a:t>
            </a:r>
            <a:endParaRPr b="0" i="0" sz="1600" u="none" cap="none" strike="noStrike">
              <a:solidFill>
                <a:srgbClr val="414042"/>
              </a:solidFill>
              <a:latin typeface="Roboto"/>
              <a:ea typeface="Roboto"/>
              <a:cs typeface="Roboto"/>
              <a:sym typeface="Roboto"/>
            </a:endParaRPr>
          </a:p>
        </p:txBody>
      </p:sp>
      <p:sp>
        <p:nvSpPr>
          <p:cNvPr id="532" name="Google Shape;532;p65"/>
          <p:cNvSpPr txBox="1"/>
          <p:nvPr/>
        </p:nvSpPr>
        <p:spPr>
          <a:xfrm>
            <a:off x="2995568" y="2653468"/>
            <a:ext cx="36378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Referirse a Recursos Relevantes</a:t>
            </a:r>
            <a:endParaRPr b="1" i="0" sz="1600" u="none" cap="none" strike="noStrike">
              <a:solidFill>
                <a:srgbClr val="414042"/>
              </a:solidFill>
              <a:latin typeface="Roboto"/>
              <a:ea typeface="Roboto"/>
              <a:cs typeface="Roboto"/>
              <a:sym typeface="Roboto"/>
            </a:endParaRPr>
          </a:p>
        </p:txBody>
      </p:sp>
      <p:pic>
        <p:nvPicPr>
          <p:cNvPr descr="Share outline" id="533" name="Google Shape;533;p65"/>
          <p:cNvPicPr preferRelativeResize="0"/>
          <p:nvPr/>
        </p:nvPicPr>
        <p:blipFill rotWithShape="1">
          <a:blip r:embed="rId4">
            <a:alphaModFix/>
          </a:blip>
          <a:srcRect b="0" l="0" r="0" t="0"/>
          <a:stretch/>
        </p:blipFill>
        <p:spPr>
          <a:xfrm>
            <a:off x="2437219" y="2570086"/>
            <a:ext cx="503227" cy="503227"/>
          </a:xfrm>
          <a:prstGeom prst="rect">
            <a:avLst/>
          </a:prstGeom>
          <a:noFill/>
          <a:ln>
            <a:noFill/>
          </a:ln>
        </p:spPr>
      </p:pic>
      <p:sp>
        <p:nvSpPr>
          <p:cNvPr id="534" name="Google Shape;534;p65"/>
          <p:cNvSpPr txBox="1"/>
          <p:nvPr/>
        </p:nvSpPr>
        <p:spPr>
          <a:xfrm>
            <a:off x="2995575" y="4187150"/>
            <a:ext cx="3774000" cy="41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Hacer Seguimiento y Evaluar el Progreso</a:t>
            </a:r>
            <a:endParaRPr b="1" i="0" sz="1600" u="none" cap="none" strike="noStrike">
              <a:solidFill>
                <a:srgbClr val="414042"/>
              </a:solidFill>
              <a:latin typeface="Roboto"/>
              <a:ea typeface="Roboto"/>
              <a:cs typeface="Roboto"/>
              <a:sym typeface="Roboto"/>
            </a:endParaRPr>
          </a:p>
        </p:txBody>
      </p:sp>
      <p:pic>
        <p:nvPicPr>
          <p:cNvPr descr="Chat outline" id="535" name="Google Shape;535;p65"/>
          <p:cNvPicPr preferRelativeResize="0"/>
          <p:nvPr/>
        </p:nvPicPr>
        <p:blipFill rotWithShape="1">
          <a:blip r:embed="rId3">
            <a:alphaModFix/>
          </a:blip>
          <a:srcRect b="0" l="0" r="0" t="0"/>
          <a:stretch/>
        </p:blipFill>
        <p:spPr>
          <a:xfrm>
            <a:off x="2473338" y="4134147"/>
            <a:ext cx="597653" cy="597653"/>
          </a:xfrm>
          <a:prstGeom prst="rect">
            <a:avLst/>
          </a:prstGeom>
          <a:noFill/>
          <a:ln>
            <a:noFill/>
          </a:ln>
        </p:spPr>
      </p:pic>
      <p:sp>
        <p:nvSpPr>
          <p:cNvPr id="536" name="Google Shape;536;p65"/>
          <p:cNvSpPr/>
          <p:nvPr/>
        </p:nvSpPr>
        <p:spPr>
          <a:xfrm rot="10800000">
            <a:off x="4014293" y="2323630"/>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37" name="Google Shape;537;p65"/>
          <p:cNvGrpSpPr/>
          <p:nvPr/>
        </p:nvGrpSpPr>
        <p:grpSpPr>
          <a:xfrm>
            <a:off x="323294" y="3246267"/>
            <a:ext cx="2783088" cy="490645"/>
            <a:chOff x="2325902" y="4994345"/>
            <a:chExt cx="7540200" cy="1329300"/>
          </a:xfrm>
        </p:grpSpPr>
        <p:sp>
          <p:nvSpPr>
            <p:cNvPr id="538" name="Google Shape;538;p65"/>
            <p:cNvSpPr/>
            <p:nvPr/>
          </p:nvSpPr>
          <p:spPr>
            <a:xfrm>
              <a:off x="2325902" y="4994345"/>
              <a:ext cx="7540200" cy="1329300"/>
            </a:xfrm>
            <a:prstGeom prst="roundRect">
              <a:avLst>
                <a:gd fmla="val 50000" name="adj"/>
              </a:avLst>
            </a:prstGeom>
            <a:solidFill>
              <a:srgbClr val="B8112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9" name="Google Shape;539;p65"/>
            <p:cNvSpPr/>
            <p:nvPr/>
          </p:nvSpPr>
          <p:spPr>
            <a:xfrm>
              <a:off x="2325903" y="4994345"/>
              <a:ext cx="1329300" cy="1329300"/>
            </a:xfrm>
            <a:prstGeom prst="ellipse">
              <a:avLst/>
            </a:prstGeom>
            <a:solidFill>
              <a:srgbClr val="F9C3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40" name="Google Shape;540;p65"/>
          <p:cNvGrpSpPr/>
          <p:nvPr/>
        </p:nvGrpSpPr>
        <p:grpSpPr>
          <a:xfrm>
            <a:off x="6079771" y="3241505"/>
            <a:ext cx="2783088" cy="490645"/>
            <a:chOff x="2325899" y="1863655"/>
            <a:chExt cx="7540200" cy="1329300"/>
          </a:xfrm>
        </p:grpSpPr>
        <p:sp>
          <p:nvSpPr>
            <p:cNvPr id="541" name="Google Shape;541;p65"/>
            <p:cNvSpPr/>
            <p:nvPr/>
          </p:nvSpPr>
          <p:spPr>
            <a:xfrm>
              <a:off x="2325899" y="1863655"/>
              <a:ext cx="7540200" cy="1329300"/>
            </a:xfrm>
            <a:prstGeom prst="roundRect">
              <a:avLst>
                <a:gd fmla="val 50000" name="adj"/>
              </a:avLst>
            </a:prstGeom>
            <a:solidFill>
              <a:srgbClr val="0B95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2" name="Google Shape;542;p65"/>
            <p:cNvSpPr/>
            <p:nvPr/>
          </p:nvSpPr>
          <p:spPr>
            <a:xfrm>
              <a:off x="2325900" y="1863655"/>
              <a:ext cx="1329300" cy="1329300"/>
            </a:xfrm>
            <a:prstGeom prst="ellipse">
              <a:avLst/>
            </a:prstGeom>
            <a:solidFill>
              <a:srgbClr val="D0FB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543" name="Google Shape;543;p65"/>
          <p:cNvSpPr/>
          <p:nvPr/>
        </p:nvSpPr>
        <p:spPr>
          <a:xfrm>
            <a:off x="3180456" y="3255840"/>
            <a:ext cx="2783100" cy="490500"/>
          </a:xfrm>
          <a:prstGeom prst="roundRect">
            <a:avLst>
              <a:gd fmla="val 50000" name="adj"/>
            </a:avLst>
          </a:prstGeom>
          <a:solidFill>
            <a:srgbClr val="41404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4" name="Google Shape;544;p65"/>
          <p:cNvSpPr/>
          <p:nvPr/>
        </p:nvSpPr>
        <p:spPr>
          <a:xfrm>
            <a:off x="3180456" y="3255840"/>
            <a:ext cx="490500" cy="490500"/>
          </a:xfrm>
          <a:prstGeom prst="ellipse">
            <a:avLst/>
          </a:prstGeom>
          <a:solidFill>
            <a:srgbClr val="D3D2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5" name="Google Shape;545;p65"/>
          <p:cNvSpPr txBox="1"/>
          <p:nvPr/>
        </p:nvSpPr>
        <p:spPr>
          <a:xfrm>
            <a:off x="844354" y="3237618"/>
            <a:ext cx="22422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Capacitación en Habilidades Digitales</a:t>
            </a:r>
            <a:endParaRPr b="0" i="0" u="none" cap="none" strike="noStrike">
              <a:solidFill>
                <a:schemeClr val="lt1"/>
              </a:solidFill>
              <a:latin typeface="Roboto"/>
              <a:ea typeface="Roboto"/>
              <a:cs typeface="Roboto"/>
              <a:sym typeface="Roboto"/>
            </a:endParaRPr>
          </a:p>
        </p:txBody>
      </p:sp>
      <p:sp>
        <p:nvSpPr>
          <p:cNvPr id="546" name="Google Shape;546;p65"/>
          <p:cNvSpPr txBox="1"/>
          <p:nvPr/>
        </p:nvSpPr>
        <p:spPr>
          <a:xfrm>
            <a:off x="3757839" y="3270570"/>
            <a:ext cx="22923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Dispositivos Apropiados</a:t>
            </a:r>
            <a:endParaRPr b="0" i="0" u="none" cap="none" strike="noStrike">
              <a:solidFill>
                <a:schemeClr val="lt1"/>
              </a:solidFill>
              <a:latin typeface="Roboto"/>
              <a:ea typeface="Roboto"/>
              <a:cs typeface="Roboto"/>
              <a:sym typeface="Roboto"/>
            </a:endParaRPr>
          </a:p>
        </p:txBody>
      </p:sp>
      <p:sp>
        <p:nvSpPr>
          <p:cNvPr id="547" name="Google Shape;547;p65"/>
          <p:cNvSpPr txBox="1"/>
          <p:nvPr/>
        </p:nvSpPr>
        <p:spPr>
          <a:xfrm>
            <a:off x="6550508" y="3236792"/>
            <a:ext cx="2400300" cy="49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lang="es">
                <a:solidFill>
                  <a:schemeClr val="lt1"/>
                </a:solidFill>
                <a:latin typeface="Roboto"/>
                <a:ea typeface="Roboto"/>
                <a:cs typeface="Roboto"/>
                <a:sym typeface="Roboto"/>
              </a:rPr>
              <a:t>Banda Ancha Asequible</a:t>
            </a:r>
            <a:endParaRPr b="0" i="0" u="none" cap="none" strike="noStrike">
              <a:solidFill>
                <a:schemeClr val="lt1"/>
              </a:solidFill>
              <a:latin typeface="Roboto"/>
              <a:ea typeface="Roboto"/>
              <a:cs typeface="Roboto"/>
              <a:sym typeface="Roboto"/>
            </a:endParaRPr>
          </a:p>
        </p:txBody>
      </p:sp>
      <p:pic>
        <p:nvPicPr>
          <p:cNvPr descr="Classroom outline" id="548" name="Google Shape;548;p65"/>
          <p:cNvPicPr preferRelativeResize="0"/>
          <p:nvPr/>
        </p:nvPicPr>
        <p:blipFill rotWithShape="1">
          <a:blip r:embed="rId5">
            <a:alphaModFix/>
          </a:blip>
          <a:srcRect b="0" l="0" r="0" t="0"/>
          <a:stretch/>
        </p:blipFill>
        <p:spPr>
          <a:xfrm>
            <a:off x="393192" y="3303414"/>
            <a:ext cx="357251" cy="357251"/>
          </a:xfrm>
          <a:prstGeom prst="rect">
            <a:avLst/>
          </a:prstGeom>
          <a:noFill/>
          <a:ln>
            <a:noFill/>
          </a:ln>
        </p:spPr>
      </p:pic>
      <p:pic>
        <p:nvPicPr>
          <p:cNvPr descr="Work from home Wi-Fi outline" id="549" name="Google Shape;549;p65"/>
          <p:cNvPicPr preferRelativeResize="0"/>
          <p:nvPr/>
        </p:nvPicPr>
        <p:blipFill rotWithShape="1">
          <a:blip r:embed="rId6">
            <a:alphaModFix/>
          </a:blip>
          <a:srcRect b="0" l="0" r="0" t="0"/>
          <a:stretch/>
        </p:blipFill>
        <p:spPr>
          <a:xfrm>
            <a:off x="6147004" y="3300915"/>
            <a:ext cx="357251" cy="357251"/>
          </a:xfrm>
          <a:prstGeom prst="rect">
            <a:avLst/>
          </a:prstGeom>
          <a:noFill/>
          <a:ln>
            <a:noFill/>
          </a:ln>
        </p:spPr>
      </p:pic>
      <p:pic>
        <p:nvPicPr>
          <p:cNvPr descr="Laptop outline" id="550" name="Google Shape;550;p65"/>
          <p:cNvPicPr preferRelativeResize="0"/>
          <p:nvPr/>
        </p:nvPicPr>
        <p:blipFill rotWithShape="1">
          <a:blip r:embed="rId7">
            <a:alphaModFix/>
          </a:blip>
          <a:srcRect b="0" l="0" r="0" t="0"/>
          <a:stretch/>
        </p:blipFill>
        <p:spPr>
          <a:xfrm>
            <a:off x="3253480" y="3323024"/>
            <a:ext cx="357251" cy="357251"/>
          </a:xfrm>
          <a:prstGeom prst="rect">
            <a:avLst/>
          </a:prstGeom>
          <a:noFill/>
          <a:ln>
            <a:noFill/>
          </a:ln>
        </p:spPr>
      </p:pic>
      <p:sp>
        <p:nvSpPr>
          <p:cNvPr id="551" name="Google Shape;551;p65"/>
          <p:cNvSpPr/>
          <p:nvPr/>
        </p:nvSpPr>
        <p:spPr>
          <a:xfrm rot="10800000">
            <a:off x="6005582" y="3109222"/>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2" name="Google Shape;552;p65"/>
          <p:cNvSpPr/>
          <p:nvPr/>
        </p:nvSpPr>
        <p:spPr>
          <a:xfrm rot="10800000">
            <a:off x="4329749" y="3103564"/>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3" name="Google Shape;553;p65"/>
          <p:cNvSpPr/>
          <p:nvPr/>
        </p:nvSpPr>
        <p:spPr>
          <a:xfrm rot="10800000">
            <a:off x="2550205" y="3094455"/>
            <a:ext cx="484500" cy="96300"/>
          </a:xfrm>
          <a:prstGeom prst="triangle">
            <a:avLst>
              <a:gd fmla="val 50000"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4" name="Google Shape;554;p65"/>
          <p:cNvSpPr/>
          <p:nvPr/>
        </p:nvSpPr>
        <p:spPr>
          <a:xfrm rot="10800000">
            <a:off x="4014293" y="3821018"/>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5" name="Google Shape;555;p65"/>
          <p:cNvSpPr txBox="1"/>
          <p:nvPr/>
        </p:nvSpPr>
        <p:spPr>
          <a:xfrm>
            <a:off x="3346450" y="1063350"/>
            <a:ext cx="3223500" cy="45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lang="es" sz="1600">
                <a:solidFill>
                  <a:srgbClr val="414042"/>
                </a:solidFill>
                <a:latin typeface="Roboto"/>
                <a:ea typeface="Roboto"/>
                <a:cs typeface="Roboto"/>
                <a:sym typeface="Roboto"/>
              </a:rPr>
              <a:t>Evaluar Metas y Necesidades</a:t>
            </a:r>
            <a:endParaRPr b="0" i="0" sz="1600" u="none" cap="none" strike="noStrike">
              <a:solidFill>
                <a:srgbClr val="414042"/>
              </a:solidFill>
              <a:latin typeface="Roboto"/>
              <a:ea typeface="Roboto"/>
              <a:cs typeface="Roboto"/>
              <a:sym typeface="Roboto"/>
            </a:endParaRPr>
          </a:p>
        </p:txBody>
      </p:sp>
      <p:pic>
        <p:nvPicPr>
          <p:cNvPr descr="Document outline" id="556" name="Google Shape;556;p65"/>
          <p:cNvPicPr preferRelativeResize="0"/>
          <p:nvPr/>
        </p:nvPicPr>
        <p:blipFill rotWithShape="1">
          <a:blip r:embed="rId8">
            <a:alphaModFix/>
          </a:blip>
          <a:srcRect b="0" l="0" r="0" t="0"/>
          <a:stretch/>
        </p:blipFill>
        <p:spPr>
          <a:xfrm>
            <a:off x="2843224" y="1043986"/>
            <a:ext cx="503227" cy="503227"/>
          </a:xfrm>
          <a:prstGeom prst="rect">
            <a:avLst/>
          </a:prstGeom>
          <a:noFill/>
          <a:ln>
            <a:noFill/>
          </a:ln>
        </p:spPr>
      </p:pic>
      <p:sp>
        <p:nvSpPr>
          <p:cNvPr id="557" name="Google Shape;557;p65"/>
          <p:cNvSpPr/>
          <p:nvPr/>
        </p:nvSpPr>
        <p:spPr>
          <a:xfrm rot="10800000">
            <a:off x="4014293" y="1557318"/>
            <a:ext cx="1115400" cy="158100"/>
          </a:xfrm>
          <a:prstGeom prst="triangle">
            <a:avLst>
              <a:gd fmla="val 49079" name="adj"/>
            </a:avLst>
          </a:prstGeom>
          <a:solidFill>
            <a:srgbClr val="0B9599"/>
          </a:solidFill>
          <a:ln cap="flat" cmpd="sng" w="25400">
            <a:solidFill>
              <a:srgbClr val="0B95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6"/>
          <p:cNvSpPr txBox="1"/>
          <p:nvPr>
            <p:ph type="title"/>
          </p:nvPr>
        </p:nvSpPr>
        <p:spPr>
          <a:xfrm>
            <a:off x="1458450" y="526350"/>
            <a:ext cx="6227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5500"/>
              <a:t>¿Quiénes son las especialistas en acceso tecnológico?</a:t>
            </a:r>
            <a:endParaRPr sz="5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7"/>
          <p:cNvSpPr txBox="1"/>
          <p:nvPr/>
        </p:nvSpPr>
        <p:spPr>
          <a:xfrm>
            <a:off x="825900" y="3557638"/>
            <a:ext cx="1874100" cy="4464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Orientado/a al servicio  </a:t>
            </a:r>
            <a:endParaRPr sz="1000">
              <a:solidFill>
                <a:srgbClr val="222222"/>
              </a:solidFill>
              <a:latin typeface="Roboto"/>
              <a:ea typeface="Roboto"/>
              <a:cs typeface="Roboto"/>
              <a:sym typeface="Roboto"/>
            </a:endParaRPr>
          </a:p>
        </p:txBody>
      </p:sp>
      <p:sp>
        <p:nvSpPr>
          <p:cNvPr id="568" name="Google Shape;568;p67"/>
          <p:cNvSpPr txBox="1"/>
          <p:nvPr>
            <p:ph type="title"/>
          </p:nvPr>
        </p:nvSpPr>
        <p:spPr>
          <a:xfrm>
            <a:off x="460950" y="146900"/>
            <a:ext cx="8222100" cy="76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Cualidades de una especialista en acceso tecnológico </a:t>
            </a:r>
            <a:endParaRPr/>
          </a:p>
        </p:txBody>
      </p:sp>
      <p:sp>
        <p:nvSpPr>
          <p:cNvPr id="569" name="Google Shape;569;p67"/>
          <p:cNvSpPr txBox="1"/>
          <p:nvPr/>
        </p:nvSpPr>
        <p:spPr>
          <a:xfrm>
            <a:off x="441475" y="2937625"/>
            <a:ext cx="2400300" cy="4155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Competente culturalmente  </a:t>
            </a:r>
            <a:endParaRPr sz="1000">
              <a:solidFill>
                <a:srgbClr val="222222"/>
              </a:solidFill>
              <a:latin typeface="Roboto"/>
              <a:ea typeface="Roboto"/>
              <a:cs typeface="Roboto"/>
              <a:sym typeface="Roboto"/>
            </a:endParaRPr>
          </a:p>
        </p:txBody>
      </p:sp>
      <p:sp>
        <p:nvSpPr>
          <p:cNvPr id="570" name="Google Shape;570;p67"/>
          <p:cNvSpPr txBox="1"/>
          <p:nvPr/>
        </p:nvSpPr>
        <p:spPr>
          <a:xfrm>
            <a:off x="441475" y="2286713"/>
            <a:ext cx="1928700" cy="4464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Solucionadores de problemas  </a:t>
            </a:r>
            <a:endParaRPr sz="1000">
              <a:solidFill>
                <a:srgbClr val="222222"/>
              </a:solidFill>
              <a:latin typeface="Roboto"/>
              <a:ea typeface="Roboto"/>
              <a:cs typeface="Roboto"/>
              <a:sym typeface="Roboto"/>
            </a:endParaRPr>
          </a:p>
        </p:txBody>
      </p:sp>
      <p:sp>
        <p:nvSpPr>
          <p:cNvPr id="571" name="Google Shape;571;p67"/>
          <p:cNvSpPr txBox="1"/>
          <p:nvPr/>
        </p:nvSpPr>
        <p:spPr>
          <a:xfrm>
            <a:off x="6984427" y="2381791"/>
            <a:ext cx="1307100" cy="4155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Confiable  </a:t>
            </a:r>
            <a:endParaRPr sz="1000">
              <a:solidFill>
                <a:srgbClr val="222222"/>
              </a:solidFill>
              <a:latin typeface="Roboto"/>
              <a:ea typeface="Roboto"/>
              <a:cs typeface="Roboto"/>
              <a:sym typeface="Roboto"/>
            </a:endParaRPr>
          </a:p>
        </p:txBody>
      </p:sp>
      <p:sp>
        <p:nvSpPr>
          <p:cNvPr id="572" name="Google Shape;572;p67"/>
          <p:cNvSpPr txBox="1"/>
          <p:nvPr/>
        </p:nvSpPr>
        <p:spPr>
          <a:xfrm>
            <a:off x="6998100" y="3551104"/>
            <a:ext cx="1379400" cy="4155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Flexible  </a:t>
            </a:r>
            <a:endParaRPr sz="1000">
              <a:solidFill>
                <a:srgbClr val="454545"/>
              </a:solidFill>
              <a:latin typeface="Roboto"/>
              <a:ea typeface="Roboto"/>
              <a:cs typeface="Roboto"/>
              <a:sym typeface="Roboto"/>
            </a:endParaRPr>
          </a:p>
        </p:txBody>
      </p:sp>
      <p:sp>
        <p:nvSpPr>
          <p:cNvPr id="573" name="Google Shape;573;p67"/>
          <p:cNvSpPr txBox="1"/>
          <p:nvPr/>
        </p:nvSpPr>
        <p:spPr>
          <a:xfrm>
            <a:off x="1353750" y="1780975"/>
            <a:ext cx="1428000" cy="446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s" sz="1800">
                <a:solidFill>
                  <a:srgbClr val="222222"/>
                </a:solidFill>
                <a:latin typeface="Roboto"/>
                <a:ea typeface="Roboto"/>
                <a:cs typeface="Roboto"/>
                <a:sym typeface="Roboto"/>
              </a:rPr>
              <a:t>Empático  </a:t>
            </a:r>
            <a:endParaRPr sz="1000">
              <a:solidFill>
                <a:srgbClr val="222222"/>
              </a:solidFill>
              <a:latin typeface="Roboto"/>
              <a:ea typeface="Roboto"/>
              <a:cs typeface="Roboto"/>
              <a:sym typeface="Roboto"/>
            </a:endParaRPr>
          </a:p>
        </p:txBody>
      </p:sp>
      <p:sp>
        <p:nvSpPr>
          <p:cNvPr id="574" name="Google Shape;574;p67"/>
          <p:cNvSpPr txBox="1"/>
          <p:nvPr/>
        </p:nvSpPr>
        <p:spPr>
          <a:xfrm>
            <a:off x="1648625" y="4157463"/>
            <a:ext cx="1428000" cy="446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s" sz="1800">
                <a:solidFill>
                  <a:srgbClr val="222222"/>
                </a:solidFill>
                <a:latin typeface="Roboto"/>
                <a:ea typeface="Roboto"/>
                <a:cs typeface="Roboto"/>
                <a:sym typeface="Roboto"/>
              </a:rPr>
              <a:t>Buen humor  </a:t>
            </a:r>
            <a:endParaRPr sz="1000">
              <a:solidFill>
                <a:srgbClr val="222222"/>
              </a:solidFill>
              <a:latin typeface="Roboto"/>
              <a:ea typeface="Roboto"/>
              <a:cs typeface="Roboto"/>
              <a:sym typeface="Roboto"/>
            </a:endParaRPr>
          </a:p>
        </p:txBody>
      </p:sp>
      <p:sp>
        <p:nvSpPr>
          <p:cNvPr id="575" name="Google Shape;575;p67"/>
          <p:cNvSpPr txBox="1"/>
          <p:nvPr/>
        </p:nvSpPr>
        <p:spPr>
          <a:xfrm>
            <a:off x="6494775" y="1780971"/>
            <a:ext cx="1198500" cy="4464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Paciente  </a:t>
            </a:r>
            <a:endParaRPr sz="1000">
              <a:solidFill>
                <a:srgbClr val="222222"/>
              </a:solidFill>
              <a:latin typeface="Roboto"/>
              <a:ea typeface="Roboto"/>
              <a:cs typeface="Roboto"/>
              <a:sym typeface="Roboto"/>
            </a:endParaRPr>
          </a:p>
        </p:txBody>
      </p:sp>
      <p:sp>
        <p:nvSpPr>
          <p:cNvPr id="576" name="Google Shape;576;p67"/>
          <p:cNvSpPr txBox="1"/>
          <p:nvPr/>
        </p:nvSpPr>
        <p:spPr>
          <a:xfrm>
            <a:off x="1713500" y="4728000"/>
            <a:ext cx="5973000" cy="41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s" sz="1500">
                <a:solidFill>
                  <a:srgbClr val="454545"/>
                </a:solidFill>
                <a:latin typeface="Roboto"/>
                <a:ea typeface="Roboto"/>
                <a:cs typeface="Roboto"/>
                <a:sym typeface="Roboto"/>
              </a:rPr>
              <a:t>Encuentra la descripción del trabajo en </a:t>
            </a:r>
            <a:r>
              <a:rPr lang="es" sz="1500" u="sng">
                <a:solidFill>
                  <a:srgbClr val="B81124"/>
                </a:solidFill>
                <a:latin typeface="Roboto"/>
                <a:ea typeface="Roboto"/>
                <a:cs typeface="Roboto"/>
                <a:sym typeface="Roboto"/>
                <a:hlinkClick r:id="rId3">
                  <a:extLst>
                    <a:ext uri="{A12FA001-AC4F-418D-AE19-62706E023703}">
                      <ahyp:hlinkClr val="tx"/>
                    </a:ext>
                  </a:extLst>
                </a:hlinkClick>
              </a:rPr>
              <a:t>digitalinclusion.org/dn </a:t>
            </a:r>
            <a:r>
              <a:rPr lang="es" sz="1500">
                <a:solidFill>
                  <a:srgbClr val="454545"/>
                </a:solidFill>
                <a:latin typeface="Roboto"/>
                <a:ea typeface="Roboto"/>
                <a:cs typeface="Roboto"/>
                <a:sym typeface="Roboto"/>
              </a:rPr>
              <a:t> </a:t>
            </a:r>
            <a:endParaRPr b="1" sz="1500">
              <a:solidFill>
                <a:srgbClr val="B81124"/>
              </a:solidFill>
              <a:latin typeface="Roboto"/>
              <a:ea typeface="Roboto"/>
              <a:cs typeface="Roboto"/>
              <a:sym typeface="Roboto"/>
            </a:endParaRPr>
          </a:p>
        </p:txBody>
      </p:sp>
      <p:sp>
        <p:nvSpPr>
          <p:cNvPr id="577" name="Google Shape;577;p67"/>
          <p:cNvSpPr txBox="1"/>
          <p:nvPr/>
        </p:nvSpPr>
        <p:spPr>
          <a:xfrm>
            <a:off x="6629800" y="4137100"/>
            <a:ext cx="15537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Adaptable  </a:t>
            </a:r>
            <a:endParaRPr/>
          </a:p>
        </p:txBody>
      </p:sp>
      <p:pic>
        <p:nvPicPr>
          <p:cNvPr id="578" name="Google Shape;578;p67"/>
          <p:cNvPicPr preferRelativeResize="0"/>
          <p:nvPr/>
        </p:nvPicPr>
        <p:blipFill>
          <a:blip r:embed="rId4">
            <a:alphaModFix/>
          </a:blip>
          <a:stretch>
            <a:fillRect/>
          </a:stretch>
        </p:blipFill>
        <p:spPr>
          <a:xfrm flipH="1">
            <a:off x="4710435" y="1400183"/>
            <a:ext cx="2300376" cy="2976118"/>
          </a:xfrm>
          <a:prstGeom prst="rect">
            <a:avLst/>
          </a:prstGeom>
          <a:noFill/>
          <a:ln>
            <a:noFill/>
          </a:ln>
        </p:spPr>
      </p:pic>
      <p:pic>
        <p:nvPicPr>
          <p:cNvPr id="579" name="Google Shape;579;p67"/>
          <p:cNvPicPr preferRelativeResize="0"/>
          <p:nvPr/>
        </p:nvPicPr>
        <p:blipFill>
          <a:blip r:embed="rId5">
            <a:alphaModFix/>
          </a:blip>
          <a:stretch>
            <a:fillRect/>
          </a:stretch>
        </p:blipFill>
        <p:spPr>
          <a:xfrm flipH="1">
            <a:off x="2781823" y="1914762"/>
            <a:ext cx="1928601" cy="2495150"/>
          </a:xfrm>
          <a:prstGeom prst="rect">
            <a:avLst/>
          </a:prstGeom>
          <a:noFill/>
          <a:ln>
            <a:noFill/>
          </a:ln>
        </p:spPr>
      </p:pic>
      <p:sp>
        <p:nvSpPr>
          <p:cNvPr id="580" name="Google Shape;580;p67"/>
          <p:cNvSpPr txBox="1"/>
          <p:nvPr/>
        </p:nvSpPr>
        <p:spPr>
          <a:xfrm>
            <a:off x="7395425" y="2944175"/>
            <a:ext cx="13071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a:solidFill>
                  <a:srgbClr val="222222"/>
                </a:solidFill>
                <a:latin typeface="Roboto"/>
                <a:ea typeface="Roboto"/>
                <a:cs typeface="Roboto"/>
                <a:sym typeface="Roboto"/>
              </a:rPr>
              <a:t>Creativo/a  </a:t>
            </a:r>
            <a:endParaRPr sz="1000">
              <a:solidFill>
                <a:srgbClr val="222222"/>
              </a:solidFill>
              <a:latin typeface="Roboto"/>
              <a:ea typeface="Roboto"/>
              <a:cs typeface="Roboto"/>
              <a:sym typeface="Roboto"/>
            </a:endParaRPr>
          </a:p>
        </p:txBody>
      </p:sp>
      <p:sp>
        <p:nvSpPr>
          <p:cNvPr id="581" name="Google Shape;581;p67"/>
          <p:cNvSpPr txBox="1"/>
          <p:nvPr/>
        </p:nvSpPr>
        <p:spPr>
          <a:xfrm>
            <a:off x="1281150" y="1259925"/>
            <a:ext cx="6581700" cy="461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 sz="1800">
                <a:solidFill>
                  <a:srgbClr val="222222"/>
                </a:solidFill>
                <a:latin typeface="Roboto"/>
                <a:ea typeface="Roboto"/>
                <a:cs typeface="Roboto"/>
                <a:sym typeface="Roboto"/>
              </a:rPr>
              <a:t>Miembros de la Comunidad a la que Sirven  </a:t>
            </a:r>
            <a:endParaRPr b="1" sz="1800">
              <a:solidFill>
                <a:srgbClr val="22222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471900" y="457925"/>
            <a:ext cx="8222100" cy="76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4000"/>
              <a:t>About NDIA</a:t>
            </a:r>
            <a:endParaRPr sz="4000"/>
          </a:p>
        </p:txBody>
      </p:sp>
      <p:sp>
        <p:nvSpPr>
          <p:cNvPr id="279" name="Google Shape;279;p50"/>
          <p:cNvSpPr txBox="1"/>
          <p:nvPr>
            <p:ph idx="1" type="body"/>
          </p:nvPr>
        </p:nvSpPr>
        <p:spPr>
          <a:xfrm>
            <a:off x="347200" y="1919075"/>
            <a:ext cx="4167600" cy="271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lang="es">
                <a:solidFill>
                  <a:srgbClr val="000000"/>
                </a:solidFill>
              </a:rPr>
              <a:t>National Digital Inclusion Alliance advances digital equity by supporting community programs and equipping policymakers to act.</a:t>
            </a:r>
            <a:endParaRPr>
              <a:solidFill>
                <a:srgbClr val="000000"/>
              </a:solidFill>
            </a:endParaRPr>
          </a:p>
        </p:txBody>
      </p:sp>
      <p:sp>
        <p:nvSpPr>
          <p:cNvPr id="280" name="Google Shape;280;p50"/>
          <p:cNvSpPr/>
          <p:nvPr/>
        </p:nvSpPr>
        <p:spPr>
          <a:xfrm>
            <a:off x="182351" y="3170450"/>
            <a:ext cx="2274300" cy="9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5000">
                <a:solidFill>
                  <a:srgbClr val="0B9599"/>
                </a:solidFill>
                <a:latin typeface="Roboto"/>
                <a:ea typeface="Roboto"/>
                <a:cs typeface="Roboto"/>
                <a:sym typeface="Roboto"/>
              </a:rPr>
              <a:t>1400+</a:t>
            </a:r>
            <a:endParaRPr sz="5000">
              <a:solidFill>
                <a:srgbClr val="0B9599"/>
              </a:solidFill>
              <a:latin typeface="Roboto"/>
              <a:ea typeface="Roboto"/>
              <a:cs typeface="Roboto"/>
              <a:sym typeface="Roboto"/>
            </a:endParaRPr>
          </a:p>
        </p:txBody>
      </p:sp>
      <p:sp>
        <p:nvSpPr>
          <p:cNvPr id="281" name="Google Shape;281;p50"/>
          <p:cNvSpPr/>
          <p:nvPr/>
        </p:nvSpPr>
        <p:spPr>
          <a:xfrm>
            <a:off x="2111862" y="3170446"/>
            <a:ext cx="986100" cy="9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5000">
                <a:solidFill>
                  <a:srgbClr val="0B9599"/>
                </a:solidFill>
                <a:latin typeface="Roboto"/>
                <a:ea typeface="Roboto"/>
                <a:cs typeface="Roboto"/>
                <a:sym typeface="Roboto"/>
              </a:rPr>
              <a:t>50</a:t>
            </a:r>
            <a:endParaRPr sz="5000">
              <a:solidFill>
                <a:srgbClr val="0B9599"/>
              </a:solidFill>
              <a:latin typeface="Roboto"/>
              <a:ea typeface="Roboto"/>
              <a:cs typeface="Roboto"/>
              <a:sym typeface="Roboto"/>
            </a:endParaRPr>
          </a:p>
        </p:txBody>
      </p:sp>
      <p:sp>
        <p:nvSpPr>
          <p:cNvPr id="282" name="Google Shape;282;p50"/>
          <p:cNvSpPr/>
          <p:nvPr/>
        </p:nvSpPr>
        <p:spPr>
          <a:xfrm>
            <a:off x="238950" y="3917275"/>
            <a:ext cx="17676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2300">
                <a:latin typeface="Roboto"/>
                <a:ea typeface="Roboto"/>
                <a:cs typeface="Roboto"/>
                <a:sym typeface="Roboto"/>
              </a:rPr>
              <a:t>Affiliates</a:t>
            </a:r>
            <a:endParaRPr sz="2300">
              <a:latin typeface="Roboto"/>
              <a:ea typeface="Roboto"/>
              <a:cs typeface="Roboto"/>
              <a:sym typeface="Roboto"/>
            </a:endParaRPr>
          </a:p>
        </p:txBody>
      </p:sp>
      <p:sp>
        <p:nvSpPr>
          <p:cNvPr id="283" name="Google Shape;283;p50"/>
          <p:cNvSpPr/>
          <p:nvPr/>
        </p:nvSpPr>
        <p:spPr>
          <a:xfrm>
            <a:off x="1887175" y="3917275"/>
            <a:ext cx="1479600" cy="99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700">
                <a:latin typeface="Roboto"/>
                <a:ea typeface="Roboto"/>
                <a:cs typeface="Roboto"/>
                <a:sym typeface="Roboto"/>
              </a:rPr>
              <a:t>States + DC, AS, CNMI, GU, PR, VI</a:t>
            </a:r>
            <a:endParaRPr sz="1700">
              <a:latin typeface="Roboto"/>
              <a:ea typeface="Roboto"/>
              <a:cs typeface="Roboto"/>
              <a:sym typeface="Roboto"/>
            </a:endParaRPr>
          </a:p>
        </p:txBody>
      </p:sp>
      <p:sp>
        <p:nvSpPr>
          <p:cNvPr id="284" name="Google Shape;284;p50"/>
          <p:cNvSpPr/>
          <p:nvPr/>
        </p:nvSpPr>
        <p:spPr>
          <a:xfrm>
            <a:off x="3203262" y="3170446"/>
            <a:ext cx="986100" cy="9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5000">
                <a:solidFill>
                  <a:srgbClr val="0B9599"/>
                </a:solidFill>
                <a:latin typeface="Roboto"/>
                <a:ea typeface="Roboto"/>
                <a:cs typeface="Roboto"/>
                <a:sym typeface="Roboto"/>
              </a:rPr>
              <a:t>23</a:t>
            </a:r>
            <a:endParaRPr sz="5000">
              <a:solidFill>
                <a:srgbClr val="0B9599"/>
              </a:solidFill>
              <a:latin typeface="Roboto"/>
              <a:ea typeface="Roboto"/>
              <a:cs typeface="Roboto"/>
              <a:sym typeface="Roboto"/>
            </a:endParaRPr>
          </a:p>
        </p:txBody>
      </p:sp>
      <p:pic>
        <p:nvPicPr>
          <p:cNvPr id="285" name="Google Shape;285;p50"/>
          <p:cNvPicPr preferRelativeResize="0"/>
          <p:nvPr/>
        </p:nvPicPr>
        <p:blipFill rotWithShape="1">
          <a:blip r:embed="rId3">
            <a:alphaModFix/>
          </a:blip>
          <a:srcRect b="5979" l="9970" r="6876" t="20921"/>
          <a:stretch/>
        </p:blipFill>
        <p:spPr>
          <a:xfrm>
            <a:off x="4679725" y="2138475"/>
            <a:ext cx="4167649" cy="2442450"/>
          </a:xfrm>
          <a:prstGeom prst="rect">
            <a:avLst/>
          </a:prstGeom>
          <a:noFill/>
          <a:ln>
            <a:noFill/>
          </a:ln>
        </p:spPr>
      </p:pic>
      <p:sp>
        <p:nvSpPr>
          <p:cNvPr id="286" name="Google Shape;286;p50"/>
          <p:cNvSpPr/>
          <p:nvPr/>
        </p:nvSpPr>
        <p:spPr>
          <a:xfrm>
            <a:off x="3203250" y="3917275"/>
            <a:ext cx="1767600" cy="9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 sz="1700">
                <a:latin typeface="Roboto"/>
                <a:ea typeface="Roboto"/>
                <a:cs typeface="Roboto"/>
                <a:sym typeface="Roboto"/>
              </a:rPr>
              <a:t>Tribal Entities </a:t>
            </a:r>
            <a:endParaRPr sz="17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200"/>
              <a:t>Capacitación</a:t>
            </a:r>
            <a:endParaRPr sz="3200"/>
          </a:p>
        </p:txBody>
      </p:sp>
      <p:sp>
        <p:nvSpPr>
          <p:cNvPr id="587" name="Google Shape;587;p68"/>
          <p:cNvSpPr txBox="1"/>
          <p:nvPr>
            <p:ph idx="4294967295" type="body"/>
          </p:nvPr>
        </p:nvSpPr>
        <p:spPr>
          <a:xfrm>
            <a:off x="0" y="707800"/>
            <a:ext cx="5521200" cy="425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200">
                <a:solidFill>
                  <a:srgbClr val="B81124"/>
                </a:solidFill>
              </a:rPr>
              <a:t>Áreas de Capacitación:</a:t>
            </a:r>
            <a:endParaRPr b="1" sz="2200">
              <a:solidFill>
                <a:srgbClr val="B81124"/>
              </a:solidFill>
            </a:endParaRPr>
          </a:p>
          <a:p>
            <a:pPr indent="-330200" lvl="0" marL="800100" rtl="0" algn="l">
              <a:lnSpc>
                <a:spcPct val="100000"/>
              </a:lnSpc>
              <a:spcBef>
                <a:spcPts val="1200"/>
              </a:spcBef>
              <a:spcAft>
                <a:spcPts val="0"/>
              </a:spcAft>
              <a:buClr>
                <a:srgbClr val="222222"/>
              </a:buClr>
              <a:buSzPts val="1600"/>
              <a:buChar char="●"/>
            </a:pPr>
            <a:r>
              <a:rPr lang="es" sz="2000">
                <a:solidFill>
                  <a:srgbClr val="222222"/>
                </a:solidFill>
              </a:rPr>
              <a:t>Orientación a la Inclusión Digital</a:t>
            </a:r>
            <a:endParaRPr sz="2000">
              <a:solidFill>
                <a:srgbClr val="222222"/>
              </a:solidFill>
            </a:endParaRPr>
          </a:p>
          <a:p>
            <a:pPr indent="-330200" lvl="0" marL="800100" rtl="0" algn="l">
              <a:lnSpc>
                <a:spcPct val="115000"/>
              </a:lnSpc>
              <a:spcBef>
                <a:spcPts val="0"/>
              </a:spcBef>
              <a:spcAft>
                <a:spcPts val="0"/>
              </a:spcAft>
              <a:buClr>
                <a:srgbClr val="222222"/>
              </a:buClr>
              <a:buSzPts val="1600"/>
              <a:buChar char="●"/>
            </a:pPr>
            <a:r>
              <a:rPr lang="es" sz="2000">
                <a:solidFill>
                  <a:srgbClr val="222222"/>
                </a:solidFill>
              </a:rPr>
              <a:t>Datos e Investigación sobre la Brecha Digital</a:t>
            </a:r>
            <a:endParaRPr sz="2000">
              <a:solidFill>
                <a:srgbClr val="222222"/>
              </a:solidFill>
            </a:endParaRPr>
          </a:p>
          <a:p>
            <a:pPr indent="-330200" lvl="0" marL="800100" rtl="0" algn="l">
              <a:lnSpc>
                <a:spcPct val="115000"/>
              </a:lnSpc>
              <a:spcBef>
                <a:spcPts val="0"/>
              </a:spcBef>
              <a:spcAft>
                <a:spcPts val="0"/>
              </a:spcAft>
              <a:buClr>
                <a:srgbClr val="222222"/>
              </a:buClr>
              <a:buSzPts val="1600"/>
              <a:buChar char="●"/>
            </a:pPr>
            <a:r>
              <a:rPr lang="es" sz="2000">
                <a:solidFill>
                  <a:srgbClr val="222222"/>
                </a:solidFill>
              </a:rPr>
              <a:t>Comprensión de la Audiencia y sus Necesidades</a:t>
            </a:r>
            <a:endParaRPr sz="2000">
              <a:solidFill>
                <a:srgbClr val="222222"/>
              </a:solidFill>
            </a:endParaRPr>
          </a:p>
          <a:p>
            <a:pPr indent="-330200" lvl="0" marL="800100" rtl="0" algn="l">
              <a:lnSpc>
                <a:spcPct val="115000"/>
              </a:lnSpc>
              <a:spcBef>
                <a:spcPts val="0"/>
              </a:spcBef>
              <a:spcAft>
                <a:spcPts val="0"/>
              </a:spcAft>
              <a:buClr>
                <a:srgbClr val="222222"/>
              </a:buClr>
              <a:buSzPts val="1600"/>
              <a:buChar char="●"/>
            </a:pPr>
            <a:r>
              <a:rPr lang="es" sz="2000">
                <a:solidFill>
                  <a:srgbClr val="222222"/>
                </a:solidFill>
              </a:rPr>
              <a:t>Exploración</a:t>
            </a:r>
            <a:r>
              <a:rPr lang="es" sz="2000">
                <a:solidFill>
                  <a:srgbClr val="222222"/>
                </a:solidFill>
              </a:rPr>
              <a:t> de recursos:</a:t>
            </a:r>
            <a:endParaRPr sz="2000">
              <a:solidFill>
                <a:srgbClr val="222222"/>
              </a:solidFill>
            </a:endParaRPr>
          </a:p>
          <a:p>
            <a:pPr indent="-330200" lvl="1" marL="1260000" rtl="0" algn="l">
              <a:lnSpc>
                <a:spcPct val="115000"/>
              </a:lnSpc>
              <a:spcBef>
                <a:spcPts val="0"/>
              </a:spcBef>
              <a:spcAft>
                <a:spcPts val="0"/>
              </a:spcAft>
              <a:buClr>
                <a:srgbClr val="222222"/>
              </a:buClr>
              <a:buSzPts val="1600"/>
              <a:buChar char="○"/>
            </a:pPr>
            <a:r>
              <a:rPr lang="es" sz="2000">
                <a:solidFill>
                  <a:srgbClr val="222222"/>
                </a:solidFill>
              </a:rPr>
              <a:t>Habilidades Digitales y Marcos </a:t>
            </a:r>
            <a:endParaRPr sz="2000">
              <a:solidFill>
                <a:srgbClr val="222222"/>
              </a:solidFill>
            </a:endParaRPr>
          </a:p>
          <a:p>
            <a:pPr indent="-330200" lvl="1" marL="1260000" rtl="0" algn="l">
              <a:lnSpc>
                <a:spcPct val="115000"/>
              </a:lnSpc>
              <a:spcBef>
                <a:spcPts val="0"/>
              </a:spcBef>
              <a:spcAft>
                <a:spcPts val="0"/>
              </a:spcAft>
              <a:buClr>
                <a:srgbClr val="222222"/>
              </a:buClr>
              <a:buSzPts val="1600"/>
              <a:buChar char="○"/>
            </a:pPr>
            <a:r>
              <a:rPr lang="es" sz="2000">
                <a:solidFill>
                  <a:srgbClr val="222222"/>
                </a:solidFill>
              </a:rPr>
              <a:t>Opciones</a:t>
            </a:r>
            <a:r>
              <a:rPr lang="es" sz="2000">
                <a:solidFill>
                  <a:srgbClr val="222222"/>
                </a:solidFill>
              </a:rPr>
              <a:t> de Internet </a:t>
            </a:r>
            <a:endParaRPr sz="2000">
              <a:solidFill>
                <a:srgbClr val="222222"/>
              </a:solidFill>
            </a:endParaRPr>
          </a:p>
          <a:p>
            <a:pPr indent="-330200" lvl="0" marL="800100" rtl="0" algn="l">
              <a:lnSpc>
                <a:spcPct val="115000"/>
              </a:lnSpc>
              <a:spcBef>
                <a:spcPts val="0"/>
              </a:spcBef>
              <a:spcAft>
                <a:spcPts val="0"/>
              </a:spcAft>
              <a:buClr>
                <a:srgbClr val="222222"/>
              </a:buClr>
              <a:buSzPts val="1600"/>
              <a:buChar char="●"/>
            </a:pPr>
            <a:r>
              <a:rPr lang="es" sz="2000">
                <a:solidFill>
                  <a:srgbClr val="222222"/>
                </a:solidFill>
              </a:rPr>
              <a:t>Evaluación e Informes</a:t>
            </a:r>
            <a:endParaRPr sz="2000">
              <a:solidFill>
                <a:srgbClr val="222222"/>
              </a:solidFill>
            </a:endParaRPr>
          </a:p>
        </p:txBody>
      </p:sp>
      <p:pic>
        <p:nvPicPr>
          <p:cNvPr id="588" name="Google Shape;588;p68"/>
          <p:cNvPicPr preferRelativeResize="0"/>
          <p:nvPr/>
        </p:nvPicPr>
        <p:blipFill rotWithShape="1">
          <a:blip r:embed="rId3">
            <a:alphaModFix/>
          </a:blip>
          <a:srcRect b="18446" l="50828" r="0" t="23400"/>
          <a:stretch/>
        </p:blipFill>
        <p:spPr>
          <a:xfrm>
            <a:off x="7199625" y="1401675"/>
            <a:ext cx="1634052" cy="2500152"/>
          </a:xfrm>
          <a:prstGeom prst="rect">
            <a:avLst/>
          </a:prstGeom>
          <a:noFill/>
          <a:ln>
            <a:noFill/>
          </a:ln>
        </p:spPr>
      </p:pic>
      <p:pic>
        <p:nvPicPr>
          <p:cNvPr id="589" name="Google Shape;589;p68"/>
          <p:cNvPicPr preferRelativeResize="0"/>
          <p:nvPr/>
        </p:nvPicPr>
        <p:blipFill rotWithShape="1">
          <a:blip r:embed="rId3">
            <a:alphaModFix/>
          </a:blip>
          <a:srcRect b="18445" l="0" r="49067" t="25368"/>
          <a:stretch/>
        </p:blipFill>
        <p:spPr>
          <a:xfrm>
            <a:off x="5475875" y="1486225"/>
            <a:ext cx="1692524" cy="2415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9"/>
          <p:cNvSpPr/>
          <p:nvPr/>
        </p:nvSpPr>
        <p:spPr>
          <a:xfrm>
            <a:off x="6110375" y="1534625"/>
            <a:ext cx="2787300" cy="26535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595" name="Google Shape;595;p69"/>
          <p:cNvSpPr/>
          <p:nvPr/>
        </p:nvSpPr>
        <p:spPr>
          <a:xfrm>
            <a:off x="3178350" y="1534650"/>
            <a:ext cx="2787300" cy="26535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9"/>
          <p:cNvSpPr/>
          <p:nvPr/>
        </p:nvSpPr>
        <p:spPr>
          <a:xfrm>
            <a:off x="239475" y="1534650"/>
            <a:ext cx="2787300" cy="26535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200"/>
              <a:t>Ejemplos de personal</a:t>
            </a:r>
            <a:endParaRPr sz="3200"/>
          </a:p>
        </p:txBody>
      </p:sp>
      <p:sp>
        <p:nvSpPr>
          <p:cNvPr id="598" name="Google Shape;598;p69"/>
          <p:cNvSpPr txBox="1"/>
          <p:nvPr>
            <p:ph idx="4294967295" type="body"/>
          </p:nvPr>
        </p:nvSpPr>
        <p:spPr>
          <a:xfrm>
            <a:off x="175750" y="877200"/>
            <a:ext cx="2745000" cy="551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s" sz="1700">
                <a:solidFill>
                  <a:srgbClr val="B81124"/>
                </a:solidFill>
              </a:rPr>
              <a:t>Personal existente</a:t>
            </a:r>
            <a:endParaRPr b="1" sz="1700">
              <a:solidFill>
                <a:srgbClr val="B81124"/>
              </a:solidFill>
            </a:endParaRPr>
          </a:p>
        </p:txBody>
      </p:sp>
      <p:sp>
        <p:nvSpPr>
          <p:cNvPr id="599" name="Google Shape;599;p69"/>
          <p:cNvSpPr txBox="1"/>
          <p:nvPr/>
        </p:nvSpPr>
        <p:spPr>
          <a:xfrm>
            <a:off x="259975" y="1534650"/>
            <a:ext cx="2745000" cy="252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600">
                <a:solidFill>
                  <a:srgbClr val="414042"/>
                </a:solidFill>
                <a:latin typeface="Roboto"/>
                <a:ea typeface="Roboto"/>
                <a:cs typeface="Roboto"/>
                <a:sym typeface="Roboto"/>
              </a:rPr>
              <a:t>Consejo de Recursos Bibliotecarios del Sureste de Nueva York:</a:t>
            </a:r>
            <a:endParaRPr b="1" sz="1600">
              <a:solidFill>
                <a:srgbClr val="414042"/>
              </a:solidFill>
              <a:latin typeface="Roboto"/>
              <a:ea typeface="Roboto"/>
              <a:cs typeface="Roboto"/>
              <a:sym typeface="Roboto"/>
            </a:endParaRPr>
          </a:p>
          <a:p>
            <a:pPr indent="0" lvl="0" marL="0" rtl="0" algn="l">
              <a:lnSpc>
                <a:spcPct val="115000"/>
              </a:lnSpc>
              <a:spcBef>
                <a:spcPts val="1200"/>
              </a:spcBef>
              <a:spcAft>
                <a:spcPts val="1200"/>
              </a:spcAft>
              <a:buNone/>
            </a:pPr>
            <a:r>
              <a:rPr lang="es" sz="1600">
                <a:solidFill>
                  <a:srgbClr val="414042"/>
                </a:solidFill>
                <a:latin typeface="Roboto"/>
                <a:ea typeface="Roboto"/>
                <a:cs typeface="Roboto"/>
                <a:sym typeface="Roboto"/>
              </a:rPr>
              <a:t>Capacitando 77 empleados existentes en bibliotecas y organizaciones comunitarias.</a:t>
            </a:r>
            <a:endParaRPr sz="1600">
              <a:solidFill>
                <a:srgbClr val="414042"/>
              </a:solidFill>
              <a:latin typeface="Roboto"/>
              <a:ea typeface="Roboto"/>
              <a:cs typeface="Roboto"/>
              <a:sym typeface="Roboto"/>
            </a:endParaRPr>
          </a:p>
        </p:txBody>
      </p:sp>
      <p:sp>
        <p:nvSpPr>
          <p:cNvPr id="600" name="Google Shape;600;p6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1200"/>
              </a:spcAft>
              <a:buNone/>
            </a:pPr>
            <a:r>
              <a:t/>
            </a:r>
            <a:endParaRPr/>
          </a:p>
        </p:txBody>
      </p:sp>
      <p:sp>
        <p:nvSpPr>
          <p:cNvPr id="601" name="Google Shape;601;p69"/>
          <p:cNvSpPr txBox="1"/>
          <p:nvPr/>
        </p:nvSpPr>
        <p:spPr>
          <a:xfrm>
            <a:off x="3210400" y="1539900"/>
            <a:ext cx="2861700" cy="236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700">
                <a:solidFill>
                  <a:srgbClr val="414042"/>
                </a:solidFill>
                <a:latin typeface="Roboto"/>
                <a:ea typeface="Roboto"/>
                <a:cs typeface="Roboto"/>
                <a:sym typeface="Roboto"/>
              </a:rPr>
              <a:t>Ciudad de San Diego:</a:t>
            </a:r>
            <a:endParaRPr b="1" sz="1700">
              <a:solidFill>
                <a:srgbClr val="414042"/>
              </a:solidFill>
              <a:latin typeface="Roboto"/>
              <a:ea typeface="Roboto"/>
              <a:cs typeface="Roboto"/>
              <a:sym typeface="Roboto"/>
            </a:endParaRPr>
          </a:p>
          <a:p>
            <a:pPr indent="0" lvl="0" marL="0" rtl="0" algn="l">
              <a:lnSpc>
                <a:spcPct val="115000"/>
              </a:lnSpc>
              <a:spcBef>
                <a:spcPts val="1200"/>
              </a:spcBef>
              <a:spcAft>
                <a:spcPts val="0"/>
              </a:spcAft>
              <a:buNone/>
            </a:pPr>
            <a:r>
              <a:rPr lang="es" sz="1700">
                <a:solidFill>
                  <a:srgbClr val="414042"/>
                </a:solidFill>
                <a:latin typeface="Roboto"/>
                <a:ea typeface="Roboto"/>
                <a:cs typeface="Roboto"/>
                <a:sym typeface="Roboto"/>
              </a:rPr>
              <a:t>Contratado 13 pasantes para servir como especialistas integradas en organizaciones comunitarias.</a:t>
            </a:r>
            <a:endParaRPr sz="1700">
              <a:solidFill>
                <a:srgbClr val="414042"/>
              </a:solidFill>
              <a:latin typeface="Roboto"/>
              <a:ea typeface="Roboto"/>
              <a:cs typeface="Roboto"/>
              <a:sym typeface="Roboto"/>
            </a:endParaRPr>
          </a:p>
          <a:p>
            <a:pPr indent="0" lvl="0" marL="0" rtl="0" algn="l">
              <a:lnSpc>
                <a:spcPct val="115000"/>
              </a:lnSpc>
              <a:spcBef>
                <a:spcPts val="1200"/>
              </a:spcBef>
              <a:spcAft>
                <a:spcPts val="1200"/>
              </a:spcAft>
              <a:buNone/>
            </a:pPr>
            <a:r>
              <a:t/>
            </a:r>
            <a:endParaRPr b="1" sz="1700">
              <a:solidFill>
                <a:srgbClr val="414042"/>
              </a:solidFill>
              <a:latin typeface="Roboto"/>
              <a:ea typeface="Roboto"/>
              <a:cs typeface="Roboto"/>
              <a:sym typeface="Roboto"/>
            </a:endParaRPr>
          </a:p>
        </p:txBody>
      </p:sp>
      <p:sp>
        <p:nvSpPr>
          <p:cNvPr id="602" name="Google Shape;602;p69"/>
          <p:cNvSpPr txBox="1"/>
          <p:nvPr>
            <p:ph idx="4294967295" type="body"/>
          </p:nvPr>
        </p:nvSpPr>
        <p:spPr>
          <a:xfrm>
            <a:off x="3072000" y="877200"/>
            <a:ext cx="3000000" cy="551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s" sz="1700">
                <a:solidFill>
                  <a:srgbClr val="B81124"/>
                </a:solidFill>
              </a:rPr>
              <a:t>Cohorte de pasantes</a:t>
            </a:r>
            <a:endParaRPr b="1" sz="1700">
              <a:solidFill>
                <a:srgbClr val="B81124"/>
              </a:solidFill>
            </a:endParaRPr>
          </a:p>
        </p:txBody>
      </p:sp>
      <p:sp>
        <p:nvSpPr>
          <p:cNvPr id="603" name="Google Shape;603;p69"/>
          <p:cNvSpPr txBox="1"/>
          <p:nvPr/>
        </p:nvSpPr>
        <p:spPr>
          <a:xfrm>
            <a:off x="6139025" y="1582650"/>
            <a:ext cx="2787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600">
                <a:solidFill>
                  <a:srgbClr val="414042"/>
                </a:solidFill>
                <a:latin typeface="Roboto"/>
                <a:ea typeface="Roboto"/>
                <a:cs typeface="Roboto"/>
                <a:sym typeface="Roboto"/>
              </a:rPr>
              <a:t>Cuerpo Nacional de Especialistas en Acceso </a:t>
            </a:r>
            <a:r>
              <a:rPr b="1" lang="es" sz="1600">
                <a:solidFill>
                  <a:srgbClr val="414042"/>
                </a:solidFill>
                <a:latin typeface="Roboto"/>
                <a:ea typeface="Roboto"/>
                <a:cs typeface="Roboto"/>
                <a:sym typeface="Roboto"/>
              </a:rPr>
              <a:t>Tecnológico</a:t>
            </a:r>
            <a:r>
              <a:rPr b="1" lang="es" sz="1600">
                <a:solidFill>
                  <a:srgbClr val="414042"/>
                </a:solidFill>
                <a:latin typeface="Roboto"/>
                <a:ea typeface="Roboto"/>
                <a:cs typeface="Roboto"/>
                <a:sym typeface="Roboto"/>
              </a:rPr>
              <a:t>:</a:t>
            </a:r>
            <a:endParaRPr b="1" sz="1600">
              <a:solidFill>
                <a:srgbClr val="414042"/>
              </a:solidFill>
              <a:latin typeface="Roboto"/>
              <a:ea typeface="Roboto"/>
              <a:cs typeface="Roboto"/>
              <a:sym typeface="Roboto"/>
            </a:endParaRPr>
          </a:p>
          <a:p>
            <a:pPr indent="0" lvl="0" marL="0" rtl="0" algn="l">
              <a:lnSpc>
                <a:spcPct val="115000"/>
              </a:lnSpc>
              <a:spcBef>
                <a:spcPts val="1200"/>
              </a:spcBef>
              <a:spcAft>
                <a:spcPts val="0"/>
              </a:spcAft>
              <a:buNone/>
            </a:pPr>
            <a:r>
              <a:rPr lang="es" sz="1600">
                <a:solidFill>
                  <a:srgbClr val="414042"/>
                </a:solidFill>
                <a:latin typeface="Roboto"/>
                <a:ea typeface="Roboto"/>
                <a:cs typeface="Roboto"/>
                <a:sym typeface="Roboto"/>
              </a:rPr>
              <a:t>Las organizaciones en áreas rurales o que sirven a tribus contrataron cada una a un empleado a tiempo completo.</a:t>
            </a:r>
            <a:endParaRPr sz="1600">
              <a:solidFill>
                <a:srgbClr val="414042"/>
              </a:solidFill>
              <a:latin typeface="Roboto"/>
              <a:ea typeface="Roboto"/>
              <a:cs typeface="Roboto"/>
              <a:sym typeface="Roboto"/>
            </a:endParaRPr>
          </a:p>
          <a:p>
            <a:pPr indent="0" lvl="0" marL="0" rtl="0" algn="l">
              <a:lnSpc>
                <a:spcPct val="115000"/>
              </a:lnSpc>
              <a:spcBef>
                <a:spcPts val="1200"/>
              </a:spcBef>
              <a:spcAft>
                <a:spcPts val="1200"/>
              </a:spcAft>
              <a:buNone/>
            </a:pPr>
            <a:r>
              <a:t/>
            </a:r>
            <a:endParaRPr b="1" sz="1800">
              <a:solidFill>
                <a:srgbClr val="414042"/>
              </a:solidFill>
              <a:latin typeface="Roboto"/>
              <a:ea typeface="Roboto"/>
              <a:cs typeface="Roboto"/>
              <a:sym typeface="Roboto"/>
            </a:endParaRPr>
          </a:p>
        </p:txBody>
      </p:sp>
      <p:sp>
        <p:nvSpPr>
          <p:cNvPr id="604" name="Google Shape;604;p69"/>
          <p:cNvSpPr txBox="1"/>
          <p:nvPr>
            <p:ph idx="4294967295" type="body"/>
          </p:nvPr>
        </p:nvSpPr>
        <p:spPr>
          <a:xfrm>
            <a:off x="6110376" y="877200"/>
            <a:ext cx="3000000" cy="551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s" sz="1700">
                <a:solidFill>
                  <a:srgbClr val="B81124"/>
                </a:solidFill>
              </a:rPr>
              <a:t>Personal a tiempo completo</a:t>
            </a:r>
            <a:endParaRPr b="1" sz="1700">
              <a:solidFill>
                <a:srgbClr val="B81124"/>
              </a:solidFill>
            </a:endParaRPr>
          </a:p>
        </p:txBody>
      </p:sp>
      <p:pic>
        <p:nvPicPr>
          <p:cNvPr id="605" name="Google Shape;605;p69"/>
          <p:cNvPicPr preferRelativeResize="0"/>
          <p:nvPr/>
        </p:nvPicPr>
        <p:blipFill>
          <a:blip r:embed="rId3">
            <a:alphaModFix/>
          </a:blip>
          <a:stretch>
            <a:fillRect/>
          </a:stretch>
        </p:blipFill>
        <p:spPr>
          <a:xfrm>
            <a:off x="2815825" y="2861800"/>
            <a:ext cx="2993551" cy="2993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70"/>
          <p:cNvPicPr preferRelativeResize="0"/>
          <p:nvPr/>
        </p:nvPicPr>
        <p:blipFill rotWithShape="1">
          <a:blip r:embed="rId3">
            <a:alphaModFix/>
          </a:blip>
          <a:srcRect b="61268" l="0" r="0" t="6721"/>
          <a:stretch/>
        </p:blipFill>
        <p:spPr>
          <a:xfrm>
            <a:off x="1564299" y="928925"/>
            <a:ext cx="4414370" cy="1888748"/>
          </a:xfrm>
          <a:prstGeom prst="rect">
            <a:avLst/>
          </a:prstGeom>
          <a:noFill/>
          <a:ln>
            <a:noFill/>
          </a:ln>
        </p:spPr>
      </p:pic>
      <p:pic>
        <p:nvPicPr>
          <p:cNvPr id="611" name="Google Shape;611;p70"/>
          <p:cNvPicPr preferRelativeResize="0"/>
          <p:nvPr/>
        </p:nvPicPr>
        <p:blipFill rotWithShape="1">
          <a:blip r:embed="rId3">
            <a:alphaModFix/>
          </a:blip>
          <a:srcRect b="33650" l="0" r="0" t="38565"/>
          <a:stretch/>
        </p:blipFill>
        <p:spPr>
          <a:xfrm>
            <a:off x="2364814" y="2733435"/>
            <a:ext cx="4414370" cy="1639414"/>
          </a:xfrm>
          <a:prstGeom prst="rect">
            <a:avLst/>
          </a:prstGeom>
          <a:noFill/>
          <a:ln>
            <a:noFill/>
          </a:ln>
        </p:spPr>
      </p:pic>
      <p:pic>
        <p:nvPicPr>
          <p:cNvPr id="612" name="Google Shape;612;p70"/>
          <p:cNvPicPr preferRelativeResize="0"/>
          <p:nvPr/>
        </p:nvPicPr>
        <p:blipFill rotWithShape="1">
          <a:blip r:embed="rId3">
            <a:alphaModFix/>
          </a:blip>
          <a:srcRect b="2868" l="28813" r="28994" t="65122"/>
          <a:stretch/>
        </p:blipFill>
        <p:spPr>
          <a:xfrm>
            <a:off x="5717089" y="928925"/>
            <a:ext cx="1862609" cy="1888748"/>
          </a:xfrm>
          <a:prstGeom prst="rect">
            <a:avLst/>
          </a:prstGeom>
          <a:noFill/>
          <a:ln>
            <a:noFill/>
          </a:ln>
        </p:spPr>
      </p:pic>
      <p:sp>
        <p:nvSpPr>
          <p:cNvPr id="613" name="Google Shape;613;p70"/>
          <p:cNvSpPr txBox="1"/>
          <p:nvPr>
            <p:ph type="title"/>
          </p:nvPr>
        </p:nvSpPr>
        <p:spPr>
          <a:xfrm>
            <a:off x="158700" y="384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s" sz="2400"/>
              <a:t>Las especialistas se basan en organizaciones de confianza.  </a:t>
            </a:r>
            <a:endParaRPr sz="2400"/>
          </a:p>
        </p:txBody>
      </p:sp>
      <p:grpSp>
        <p:nvGrpSpPr>
          <p:cNvPr id="614" name="Google Shape;614;p70"/>
          <p:cNvGrpSpPr/>
          <p:nvPr/>
        </p:nvGrpSpPr>
        <p:grpSpPr>
          <a:xfrm>
            <a:off x="1347150" y="4533725"/>
            <a:ext cx="6449700" cy="522300"/>
            <a:chOff x="1130150" y="4541100"/>
            <a:chExt cx="6449700" cy="522300"/>
          </a:xfrm>
        </p:grpSpPr>
        <p:sp>
          <p:nvSpPr>
            <p:cNvPr id="615" name="Google Shape;615;p70"/>
            <p:cNvSpPr/>
            <p:nvPr/>
          </p:nvSpPr>
          <p:spPr>
            <a:xfrm>
              <a:off x="1130150" y="4541100"/>
              <a:ext cx="6449700" cy="5223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0"/>
            <p:cNvSpPr txBox="1"/>
            <p:nvPr/>
          </p:nvSpPr>
          <p:spPr>
            <a:xfrm>
              <a:off x="1189250" y="4541100"/>
              <a:ext cx="6390600" cy="49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Diferentes organizaciones son de confianza para diferentes comunidades.</a:t>
              </a:r>
              <a:endParaRPr>
                <a:latin typeface="Roboto"/>
                <a:ea typeface="Roboto"/>
                <a:cs typeface="Roboto"/>
                <a:sym typeface="Roboto"/>
              </a:endParaRPr>
            </a:p>
          </p:txBody>
        </p:sp>
      </p:grpSp>
      <p:sp>
        <p:nvSpPr>
          <p:cNvPr id="617" name="Google Shape;617;p70"/>
          <p:cNvSpPr/>
          <p:nvPr/>
        </p:nvSpPr>
        <p:spPr>
          <a:xfrm>
            <a:off x="1802350" y="236515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Centros de servicios sociales</a:t>
            </a:r>
            <a:endParaRPr b="1" sz="1000">
              <a:latin typeface="Roboto"/>
              <a:ea typeface="Roboto"/>
              <a:cs typeface="Roboto"/>
              <a:sym typeface="Roboto"/>
            </a:endParaRPr>
          </a:p>
        </p:txBody>
      </p:sp>
      <p:sp>
        <p:nvSpPr>
          <p:cNvPr id="618" name="Google Shape;618;p70"/>
          <p:cNvSpPr/>
          <p:nvPr/>
        </p:nvSpPr>
        <p:spPr>
          <a:xfrm>
            <a:off x="3215750" y="236515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Agencias de acción comunitaria</a:t>
            </a:r>
            <a:endParaRPr b="1" sz="1000">
              <a:latin typeface="Roboto"/>
              <a:ea typeface="Roboto"/>
              <a:cs typeface="Roboto"/>
              <a:sym typeface="Roboto"/>
            </a:endParaRPr>
          </a:p>
        </p:txBody>
      </p:sp>
      <p:sp>
        <p:nvSpPr>
          <p:cNvPr id="619" name="Google Shape;619;p70"/>
          <p:cNvSpPr/>
          <p:nvPr/>
        </p:nvSpPr>
        <p:spPr>
          <a:xfrm>
            <a:off x="4629150" y="236515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Centros comunitarios</a:t>
            </a:r>
            <a:endParaRPr b="1" sz="1000">
              <a:latin typeface="Roboto"/>
              <a:ea typeface="Roboto"/>
              <a:cs typeface="Roboto"/>
              <a:sym typeface="Roboto"/>
            </a:endParaRPr>
          </a:p>
        </p:txBody>
      </p:sp>
      <p:sp>
        <p:nvSpPr>
          <p:cNvPr id="620" name="Google Shape;620;p70"/>
          <p:cNvSpPr/>
          <p:nvPr/>
        </p:nvSpPr>
        <p:spPr>
          <a:xfrm>
            <a:off x="6001000" y="2365150"/>
            <a:ext cx="12948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Centros de desarrollo de la fuerza laboral</a:t>
            </a:r>
            <a:endParaRPr b="1" sz="1000">
              <a:latin typeface="Roboto"/>
              <a:ea typeface="Roboto"/>
              <a:cs typeface="Roboto"/>
              <a:sym typeface="Roboto"/>
            </a:endParaRPr>
          </a:p>
        </p:txBody>
      </p:sp>
      <p:sp>
        <p:nvSpPr>
          <p:cNvPr id="621" name="Google Shape;621;p70"/>
          <p:cNvSpPr/>
          <p:nvPr/>
        </p:nvSpPr>
        <p:spPr>
          <a:xfrm>
            <a:off x="2590075" y="404360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Centros para personas mayores</a:t>
            </a:r>
            <a:endParaRPr b="1" sz="1000">
              <a:latin typeface="Roboto"/>
              <a:ea typeface="Roboto"/>
              <a:cs typeface="Roboto"/>
              <a:sym typeface="Roboto"/>
            </a:endParaRPr>
          </a:p>
        </p:txBody>
      </p:sp>
      <p:sp>
        <p:nvSpPr>
          <p:cNvPr id="622" name="Google Shape;622;p70"/>
          <p:cNvSpPr/>
          <p:nvPr/>
        </p:nvSpPr>
        <p:spPr>
          <a:xfrm>
            <a:off x="4016250" y="404360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Bibliotecas</a:t>
            </a:r>
            <a:endParaRPr b="1" sz="1000">
              <a:latin typeface="Roboto"/>
              <a:ea typeface="Roboto"/>
              <a:cs typeface="Roboto"/>
              <a:sym typeface="Roboto"/>
            </a:endParaRPr>
          </a:p>
        </p:txBody>
      </p:sp>
      <p:sp>
        <p:nvSpPr>
          <p:cNvPr id="623" name="Google Shape;623;p70"/>
          <p:cNvSpPr/>
          <p:nvPr/>
        </p:nvSpPr>
        <p:spPr>
          <a:xfrm>
            <a:off x="5442425" y="4043600"/>
            <a:ext cx="1111500" cy="45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latin typeface="Roboto"/>
                <a:ea typeface="Roboto"/>
                <a:cs typeface="Roboto"/>
                <a:sym typeface="Roboto"/>
              </a:rPr>
              <a:t>211 o 311 líneas</a:t>
            </a:r>
            <a:endParaRPr b="1" sz="10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1"/>
          <p:cNvSpPr txBox="1"/>
          <p:nvPr>
            <p:ph type="title"/>
          </p:nvPr>
        </p:nvSpPr>
        <p:spPr>
          <a:xfrm>
            <a:off x="1458450" y="480275"/>
            <a:ext cx="6227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5200"/>
              <a:t>¿A quién sirven </a:t>
            </a:r>
            <a:r>
              <a:rPr lang="es" sz="5200"/>
              <a:t>las especialistas en acceso tecnológico</a:t>
            </a:r>
            <a:r>
              <a:rPr lang="es" sz="5200"/>
              <a:t>?</a:t>
            </a:r>
            <a:endParaRPr sz="5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2"/>
          <p:cNvSpPr/>
          <p:nvPr/>
        </p:nvSpPr>
        <p:spPr>
          <a:xfrm>
            <a:off x="3178350" y="1337525"/>
            <a:ext cx="2787300" cy="3010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2"/>
          <p:cNvSpPr txBox="1"/>
          <p:nvPr/>
        </p:nvSpPr>
        <p:spPr>
          <a:xfrm>
            <a:off x="3178350" y="1337525"/>
            <a:ext cx="2753400" cy="301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414042"/>
                </a:solidFill>
                <a:latin typeface="Roboto"/>
                <a:ea typeface="Roboto"/>
                <a:cs typeface="Roboto"/>
                <a:sym typeface="Roboto"/>
              </a:rPr>
              <a:t>Autoridad de Vivienda de Seattle  </a:t>
            </a:r>
            <a:endParaRPr b="1" sz="1800">
              <a:solidFill>
                <a:srgbClr val="414042"/>
              </a:solidFill>
              <a:latin typeface="Roboto"/>
              <a:ea typeface="Roboto"/>
              <a:cs typeface="Roboto"/>
              <a:sym typeface="Roboto"/>
            </a:endParaRPr>
          </a:p>
          <a:p>
            <a:pPr indent="0" lvl="0" marL="0" rtl="0" algn="l">
              <a:lnSpc>
                <a:spcPct val="115000"/>
              </a:lnSpc>
              <a:spcBef>
                <a:spcPts val="0"/>
              </a:spcBef>
              <a:spcAft>
                <a:spcPts val="0"/>
              </a:spcAft>
              <a:buNone/>
            </a:pPr>
            <a:r>
              <a:rPr lang="es" sz="1800">
                <a:solidFill>
                  <a:srgbClr val="414042"/>
                </a:solidFill>
                <a:latin typeface="Roboto"/>
                <a:ea typeface="Roboto"/>
                <a:cs typeface="Roboto"/>
                <a:sym typeface="Roboto"/>
              </a:rPr>
              <a:t>Aprendices de inglés de nivel básico, y se asoció con organizaciones locales para proporcionar asistencia en somalí, vietnamita, español y más.  </a:t>
            </a:r>
            <a:endParaRPr sz="1800">
              <a:solidFill>
                <a:srgbClr val="414042"/>
              </a:solidFill>
              <a:latin typeface="Roboto"/>
              <a:ea typeface="Roboto"/>
              <a:cs typeface="Roboto"/>
              <a:sym typeface="Roboto"/>
            </a:endParaRPr>
          </a:p>
        </p:txBody>
      </p:sp>
      <p:sp>
        <p:nvSpPr>
          <p:cNvPr id="635" name="Google Shape;635;p7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200"/>
              <a:t>Identificar Objetivos Comunitarios  </a:t>
            </a:r>
            <a:endParaRPr sz="3200"/>
          </a:p>
        </p:txBody>
      </p:sp>
      <p:sp>
        <p:nvSpPr>
          <p:cNvPr id="636" name="Google Shape;636;p72"/>
          <p:cNvSpPr txBox="1"/>
          <p:nvPr>
            <p:ph idx="4294967295" type="body"/>
          </p:nvPr>
        </p:nvSpPr>
        <p:spPr>
          <a:xfrm>
            <a:off x="246325" y="823000"/>
            <a:ext cx="8222100" cy="54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sz="2000">
                <a:solidFill>
                  <a:srgbClr val="B81124"/>
                </a:solidFill>
              </a:rPr>
              <a:t>Ejemplos de objetivos comunitarios:  </a:t>
            </a:r>
            <a:endParaRPr>
              <a:solidFill>
                <a:srgbClr val="B81124"/>
              </a:solidFill>
            </a:endParaRPr>
          </a:p>
        </p:txBody>
      </p:sp>
      <p:sp>
        <p:nvSpPr>
          <p:cNvPr id="637" name="Google Shape;637;p72"/>
          <p:cNvSpPr/>
          <p:nvPr/>
        </p:nvSpPr>
        <p:spPr>
          <a:xfrm>
            <a:off x="246325" y="1337525"/>
            <a:ext cx="2787300" cy="3010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2"/>
          <p:cNvSpPr txBox="1"/>
          <p:nvPr/>
        </p:nvSpPr>
        <p:spPr>
          <a:xfrm>
            <a:off x="338575" y="1444000"/>
            <a:ext cx="2602800" cy="237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414042"/>
                </a:solidFill>
                <a:latin typeface="Roboto"/>
                <a:ea typeface="Roboto"/>
                <a:cs typeface="Roboto"/>
                <a:sym typeface="Roboto"/>
              </a:rPr>
              <a:t>Bibliotecas Públicas de Denver  </a:t>
            </a:r>
            <a:r>
              <a:rPr lang="es" sz="1800">
                <a:solidFill>
                  <a:srgbClr val="414042"/>
                </a:solidFill>
                <a:latin typeface="Roboto"/>
                <a:ea typeface="Roboto"/>
                <a:cs typeface="Roboto"/>
                <a:sym typeface="Roboto"/>
              </a:rPr>
              <a:t>ofrece servicios en sucursales en vecindarios con un alto número de hogares desconectados digitalmente.  </a:t>
            </a:r>
            <a:endParaRPr sz="1800">
              <a:solidFill>
                <a:srgbClr val="414042"/>
              </a:solidFill>
              <a:latin typeface="Roboto"/>
              <a:ea typeface="Roboto"/>
              <a:cs typeface="Roboto"/>
              <a:sym typeface="Roboto"/>
            </a:endParaRPr>
          </a:p>
        </p:txBody>
      </p:sp>
      <p:sp>
        <p:nvSpPr>
          <p:cNvPr id="639" name="Google Shape;639;p72"/>
          <p:cNvSpPr/>
          <p:nvPr/>
        </p:nvSpPr>
        <p:spPr>
          <a:xfrm>
            <a:off x="6110375" y="1337525"/>
            <a:ext cx="2787300" cy="3010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2"/>
          <p:cNvSpPr/>
          <p:nvPr/>
        </p:nvSpPr>
        <p:spPr>
          <a:xfrm>
            <a:off x="15250" y="4680775"/>
            <a:ext cx="901800" cy="462600"/>
          </a:xfrm>
          <a:prstGeom prst="rect">
            <a:avLst/>
          </a:prstGeom>
          <a:solidFill>
            <a:srgbClr val="FAFAFA"/>
          </a:solidFill>
          <a:ln cap="flat" cmpd="sng" w="9525">
            <a:solidFill>
              <a:srgbClr val="FAFA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2"/>
          <p:cNvSpPr txBox="1"/>
          <p:nvPr/>
        </p:nvSpPr>
        <p:spPr>
          <a:xfrm>
            <a:off x="6202625" y="1337525"/>
            <a:ext cx="2602800" cy="301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414042"/>
                </a:solidFill>
                <a:latin typeface="Roboto"/>
                <a:ea typeface="Roboto"/>
                <a:cs typeface="Roboto"/>
                <a:sym typeface="Roboto"/>
              </a:rPr>
              <a:t>Iniciativa de Conexión Digital - Río Gila  </a:t>
            </a:r>
            <a:endParaRPr b="1" sz="1800">
              <a:solidFill>
                <a:srgbClr val="414042"/>
              </a:solidFill>
              <a:latin typeface="Roboto"/>
              <a:ea typeface="Roboto"/>
              <a:cs typeface="Roboto"/>
              <a:sym typeface="Roboto"/>
            </a:endParaRPr>
          </a:p>
          <a:p>
            <a:pPr indent="0" lvl="0" marL="0" rtl="0" algn="l">
              <a:lnSpc>
                <a:spcPct val="115000"/>
              </a:lnSpc>
              <a:spcBef>
                <a:spcPts val="0"/>
              </a:spcBef>
              <a:spcAft>
                <a:spcPts val="0"/>
              </a:spcAft>
              <a:buNone/>
            </a:pPr>
            <a:r>
              <a:rPr lang="es" sz="1800">
                <a:solidFill>
                  <a:srgbClr val="414042"/>
                </a:solidFill>
                <a:latin typeface="Roboto"/>
                <a:ea typeface="Roboto"/>
                <a:cs typeface="Roboto"/>
                <a:sym typeface="Roboto"/>
              </a:rPr>
              <a:t>se asocia con el centro de 3a edad para aprendizaje de habilidades digitales con tabletas distribuidas por el Consejo Tribal.  </a:t>
            </a:r>
            <a:endParaRPr sz="1800">
              <a:solidFill>
                <a:srgbClr val="414042"/>
              </a:solidFill>
              <a:latin typeface="Roboto"/>
              <a:ea typeface="Roboto"/>
              <a:cs typeface="Roboto"/>
              <a:sym typeface="Roboto"/>
            </a:endParaRPr>
          </a:p>
        </p:txBody>
      </p:sp>
      <p:sp>
        <p:nvSpPr>
          <p:cNvPr id="642" name="Google Shape;642;p72"/>
          <p:cNvSpPr txBox="1"/>
          <p:nvPr/>
        </p:nvSpPr>
        <p:spPr>
          <a:xfrm>
            <a:off x="91650" y="4520275"/>
            <a:ext cx="8960700" cy="49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
                <a:solidFill>
                  <a:srgbClr val="B81124"/>
                </a:solidFill>
                <a:latin typeface="Roboto"/>
                <a:ea typeface="Roboto"/>
                <a:cs typeface="Roboto"/>
                <a:sym typeface="Roboto"/>
              </a:rPr>
              <a:t>Recurso: </a:t>
            </a:r>
            <a:r>
              <a:rPr lang="es">
                <a:solidFill>
                  <a:srgbClr val="222222"/>
                </a:solidFill>
                <a:latin typeface="Roboto"/>
                <a:ea typeface="Roboto"/>
                <a:cs typeface="Roboto"/>
                <a:sym typeface="Roboto"/>
              </a:rPr>
              <a:t>Encuentra datos para identificar áreas objetivo en la</a:t>
            </a:r>
            <a:r>
              <a:rPr b="1" lang="es">
                <a:solidFill>
                  <a:srgbClr val="B81124"/>
                </a:solidFill>
                <a:latin typeface="Roboto"/>
                <a:ea typeface="Roboto"/>
                <a:cs typeface="Roboto"/>
                <a:sym typeface="Roboto"/>
              </a:rPr>
              <a:t> </a:t>
            </a:r>
            <a:r>
              <a:rPr lang="es" u="sng">
                <a:solidFill>
                  <a:srgbClr val="B81124"/>
                </a:solidFill>
                <a:latin typeface="Roboto"/>
                <a:ea typeface="Roboto"/>
                <a:cs typeface="Roboto"/>
                <a:sym typeface="Roboto"/>
                <a:hlinkClick r:id="rId3">
                  <a:extLst>
                    <a:ext uri="{A12FA001-AC4F-418D-AE19-62706E023703}">
                      <ahyp:hlinkClr val="tx"/>
                    </a:ext>
                  </a:extLst>
                </a:hlinkClick>
              </a:rPr>
              <a:t>Página de Datos e Investigación de NDIA</a:t>
            </a:r>
            <a:r>
              <a:rPr b="1" lang="es">
                <a:solidFill>
                  <a:srgbClr val="B81124"/>
                </a:solidFill>
                <a:latin typeface="Roboto"/>
                <a:ea typeface="Roboto"/>
                <a:cs typeface="Roboto"/>
                <a:sym typeface="Roboto"/>
              </a:rPr>
              <a:t> </a:t>
            </a:r>
            <a:r>
              <a:rPr b="1" lang="es">
                <a:solidFill>
                  <a:srgbClr val="B81124"/>
                </a:solidFill>
                <a:highlight>
                  <a:srgbClr val="FFFF00"/>
                </a:highlight>
                <a:latin typeface="Roboto"/>
                <a:ea typeface="Roboto"/>
                <a:cs typeface="Roboto"/>
                <a:sym typeface="Roboto"/>
              </a:rPr>
              <a:t> </a:t>
            </a:r>
            <a:endParaRPr sz="1000">
              <a:solidFill>
                <a:srgbClr val="B81124"/>
              </a:solidFill>
              <a:highlight>
                <a:srgbClr val="FFFF00"/>
              </a:highlight>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3"/>
          <p:cNvSpPr/>
          <p:nvPr/>
        </p:nvSpPr>
        <p:spPr>
          <a:xfrm flipH="1" rot="10800000">
            <a:off x="3780250" y="2365775"/>
            <a:ext cx="4188300" cy="25212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3"/>
          <p:cNvSpPr/>
          <p:nvPr/>
        </p:nvSpPr>
        <p:spPr>
          <a:xfrm>
            <a:off x="3780250" y="155650"/>
            <a:ext cx="4238700" cy="1897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3"/>
          <p:cNvSpPr txBox="1"/>
          <p:nvPr/>
        </p:nvSpPr>
        <p:spPr>
          <a:xfrm>
            <a:off x="3896525" y="210150"/>
            <a:ext cx="4069500" cy="1641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s" sz="2000">
                <a:solidFill>
                  <a:srgbClr val="222222"/>
                </a:solidFill>
                <a:latin typeface="Roboto"/>
                <a:ea typeface="Roboto"/>
                <a:cs typeface="Roboto"/>
                <a:sym typeface="Roboto"/>
              </a:rPr>
              <a:t>Ejemplo:  </a:t>
            </a:r>
            <a:endParaRPr b="1" sz="2000">
              <a:solidFill>
                <a:srgbClr val="222222"/>
              </a:solidFill>
              <a:latin typeface="Roboto"/>
              <a:ea typeface="Roboto"/>
              <a:cs typeface="Roboto"/>
              <a:sym typeface="Roboto"/>
            </a:endParaRPr>
          </a:p>
          <a:p>
            <a:pPr indent="0" lvl="0" marL="0" rtl="0" algn="l">
              <a:spcBef>
                <a:spcPts val="0"/>
              </a:spcBef>
              <a:spcAft>
                <a:spcPts val="0"/>
              </a:spcAft>
              <a:buNone/>
            </a:pPr>
            <a:r>
              <a:rPr lang="es" sz="1800">
                <a:solidFill>
                  <a:srgbClr val="222222"/>
                </a:solidFill>
                <a:latin typeface="Roboto"/>
                <a:ea typeface="Roboto"/>
                <a:cs typeface="Roboto"/>
                <a:sym typeface="Roboto"/>
              </a:rPr>
              <a:t>Christina, una clienta de los navegadores digitales de la Biblioteca Pública de Salt Lake City, tuvo más éxito al recibir apoyo individualizado:  </a:t>
            </a:r>
            <a:endParaRPr sz="1800">
              <a:solidFill>
                <a:srgbClr val="222222"/>
              </a:solidFill>
              <a:latin typeface="Roboto"/>
              <a:ea typeface="Roboto"/>
              <a:cs typeface="Roboto"/>
              <a:sym typeface="Roboto"/>
            </a:endParaRPr>
          </a:p>
        </p:txBody>
      </p:sp>
      <p:sp>
        <p:nvSpPr>
          <p:cNvPr id="650" name="Google Shape;650;p73"/>
          <p:cNvSpPr txBox="1"/>
          <p:nvPr/>
        </p:nvSpPr>
        <p:spPr>
          <a:xfrm>
            <a:off x="3846900" y="2365650"/>
            <a:ext cx="4018500" cy="24612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SzPts val="935"/>
              <a:buNone/>
            </a:pPr>
            <a:r>
              <a:rPr b="1" lang="es" sz="1500">
                <a:solidFill>
                  <a:srgbClr val="B81124"/>
                </a:solidFill>
                <a:latin typeface="Roboto"/>
                <a:ea typeface="Roboto"/>
                <a:cs typeface="Roboto"/>
                <a:sym typeface="Roboto"/>
              </a:rPr>
              <a:t>“Contacté el proyecto de </a:t>
            </a:r>
            <a:endParaRPr b="1" sz="1500">
              <a:solidFill>
                <a:srgbClr val="B81124"/>
              </a:solidFill>
              <a:latin typeface="Roboto"/>
              <a:ea typeface="Roboto"/>
              <a:cs typeface="Roboto"/>
              <a:sym typeface="Roboto"/>
            </a:endParaRPr>
          </a:p>
          <a:p>
            <a:pPr indent="0" lvl="0" marL="0" rtl="0" algn="l">
              <a:lnSpc>
                <a:spcPct val="110000"/>
              </a:lnSpc>
              <a:spcBef>
                <a:spcPts val="0"/>
              </a:spcBef>
              <a:spcAft>
                <a:spcPts val="0"/>
              </a:spcAft>
              <a:buSzPts val="935"/>
              <a:buNone/>
            </a:pPr>
            <a:r>
              <a:rPr b="1" lang="es" sz="1500">
                <a:solidFill>
                  <a:srgbClr val="B81124"/>
                </a:solidFill>
                <a:latin typeface="Roboto"/>
                <a:ea typeface="Roboto"/>
                <a:cs typeface="Roboto"/>
                <a:sym typeface="Roboto"/>
              </a:rPr>
              <a:t>especialistas en </a:t>
            </a:r>
            <a:r>
              <a:rPr b="1" lang="es" sz="1500">
                <a:solidFill>
                  <a:srgbClr val="B81124"/>
                </a:solidFill>
                <a:latin typeface="Roboto"/>
                <a:ea typeface="Roboto"/>
                <a:cs typeface="Roboto"/>
                <a:sym typeface="Roboto"/>
              </a:rPr>
              <a:t>acceso</a:t>
            </a:r>
            <a:r>
              <a:rPr b="1" lang="es" sz="1500">
                <a:solidFill>
                  <a:srgbClr val="B81124"/>
                </a:solidFill>
                <a:latin typeface="Roboto"/>
                <a:ea typeface="Roboto"/>
                <a:cs typeface="Roboto"/>
                <a:sym typeface="Roboto"/>
              </a:rPr>
              <a:t> </a:t>
            </a:r>
            <a:endParaRPr b="1" sz="1500">
              <a:solidFill>
                <a:srgbClr val="B81124"/>
              </a:solidFill>
              <a:latin typeface="Roboto"/>
              <a:ea typeface="Roboto"/>
              <a:cs typeface="Roboto"/>
              <a:sym typeface="Roboto"/>
            </a:endParaRPr>
          </a:p>
          <a:p>
            <a:pPr indent="0" lvl="0" marL="0" rtl="0" algn="l">
              <a:lnSpc>
                <a:spcPct val="110000"/>
              </a:lnSpc>
              <a:spcBef>
                <a:spcPts val="0"/>
              </a:spcBef>
              <a:spcAft>
                <a:spcPts val="0"/>
              </a:spcAft>
              <a:buSzPts val="935"/>
              <a:buNone/>
            </a:pPr>
            <a:r>
              <a:rPr b="1" lang="es" sz="1500">
                <a:solidFill>
                  <a:srgbClr val="B81124"/>
                </a:solidFill>
                <a:latin typeface="Roboto"/>
                <a:ea typeface="Roboto"/>
                <a:cs typeface="Roboto"/>
                <a:sym typeface="Roboto"/>
              </a:rPr>
              <a:t>tecnológico</a:t>
            </a:r>
            <a:r>
              <a:rPr b="1" lang="es" sz="1500">
                <a:solidFill>
                  <a:srgbClr val="B81124"/>
                </a:solidFill>
                <a:latin typeface="Roboto"/>
                <a:ea typeface="Roboto"/>
                <a:cs typeface="Roboto"/>
                <a:sym typeface="Roboto"/>
              </a:rPr>
              <a:t> porque leí sobre </a:t>
            </a:r>
            <a:endParaRPr b="1" sz="1500">
              <a:solidFill>
                <a:srgbClr val="B81124"/>
              </a:solidFill>
              <a:latin typeface="Roboto"/>
              <a:ea typeface="Roboto"/>
              <a:cs typeface="Roboto"/>
              <a:sym typeface="Roboto"/>
            </a:endParaRPr>
          </a:p>
          <a:p>
            <a:pPr indent="0" lvl="0" marL="0" rtl="0" algn="l">
              <a:lnSpc>
                <a:spcPct val="110000"/>
              </a:lnSpc>
              <a:spcBef>
                <a:spcPts val="0"/>
              </a:spcBef>
              <a:spcAft>
                <a:spcPts val="0"/>
              </a:spcAft>
              <a:buSzPts val="935"/>
              <a:buNone/>
            </a:pPr>
            <a:r>
              <a:rPr b="1" lang="es" sz="1500">
                <a:solidFill>
                  <a:srgbClr val="B81124"/>
                </a:solidFill>
                <a:latin typeface="Roboto"/>
                <a:ea typeface="Roboto"/>
                <a:cs typeface="Roboto"/>
                <a:sym typeface="Roboto"/>
              </a:rPr>
              <a:t>él en el periódico.  He tenido</a:t>
            </a:r>
            <a:endParaRPr b="1" sz="1500">
              <a:solidFill>
                <a:srgbClr val="B81124"/>
              </a:solidFill>
              <a:latin typeface="Roboto"/>
              <a:ea typeface="Roboto"/>
              <a:cs typeface="Roboto"/>
              <a:sym typeface="Roboto"/>
            </a:endParaRPr>
          </a:p>
          <a:p>
            <a:pPr indent="0" lvl="0" marL="0" rtl="0" algn="l">
              <a:lnSpc>
                <a:spcPct val="110000"/>
              </a:lnSpc>
              <a:spcBef>
                <a:spcPts val="0"/>
              </a:spcBef>
              <a:spcAft>
                <a:spcPts val="0"/>
              </a:spcAft>
              <a:buSzPts val="935"/>
              <a:buNone/>
            </a:pPr>
            <a:r>
              <a:rPr b="1" lang="es" sz="1500">
                <a:solidFill>
                  <a:srgbClr val="B81124"/>
                </a:solidFill>
                <a:latin typeface="Roboto"/>
                <a:ea typeface="Roboto"/>
                <a:cs typeface="Roboto"/>
                <a:sym typeface="Roboto"/>
              </a:rPr>
              <a:t> varios períodos de instrucción en el uso de una computadora, pero ese tipo de instrucción se me ha ido por un oído y salido por el otro. Creo que eso es porque no hablo el lenguaje de las computadoras.”  </a:t>
            </a:r>
            <a:endParaRPr b="1" sz="1500">
              <a:solidFill>
                <a:srgbClr val="B81124"/>
              </a:solidFill>
              <a:latin typeface="Roboto"/>
              <a:ea typeface="Roboto"/>
              <a:cs typeface="Roboto"/>
              <a:sym typeface="Roboto"/>
            </a:endParaRPr>
          </a:p>
        </p:txBody>
      </p:sp>
      <p:sp>
        <p:nvSpPr>
          <p:cNvPr id="651" name="Google Shape;651;p73"/>
          <p:cNvSpPr/>
          <p:nvPr/>
        </p:nvSpPr>
        <p:spPr>
          <a:xfrm rot="5400000">
            <a:off x="4039625" y="1832100"/>
            <a:ext cx="267300" cy="553500"/>
          </a:xfrm>
          <a:prstGeom prst="homePlate">
            <a:avLst>
              <a:gd fmla="val 48125" name="adj"/>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3"/>
          <p:cNvSpPr txBox="1"/>
          <p:nvPr>
            <p:ph type="title"/>
          </p:nvPr>
        </p:nvSpPr>
        <p:spPr>
          <a:xfrm>
            <a:off x="209150" y="526450"/>
            <a:ext cx="2808000" cy="401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s" sz="2840"/>
              <a:t>Las interacciones uno a uno significan que los miembros de la comunidad reciben apoyo individualizado.  </a:t>
            </a:r>
            <a:endParaRPr sz="1760"/>
          </a:p>
        </p:txBody>
      </p:sp>
      <p:pic>
        <p:nvPicPr>
          <p:cNvPr id="653" name="Google Shape;653;p73"/>
          <p:cNvPicPr preferRelativeResize="0"/>
          <p:nvPr/>
        </p:nvPicPr>
        <p:blipFill rotWithShape="1">
          <a:blip r:embed="rId3">
            <a:alphaModFix/>
          </a:blip>
          <a:srcRect b="0" l="30922" r="10656" t="0"/>
          <a:stretch/>
        </p:blipFill>
        <p:spPr>
          <a:xfrm>
            <a:off x="6525222" y="1775100"/>
            <a:ext cx="1690174" cy="15983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4"/>
          <p:cNvSpPr/>
          <p:nvPr/>
        </p:nvSpPr>
        <p:spPr>
          <a:xfrm flipH="1" rot="10800000">
            <a:off x="3627850" y="2365775"/>
            <a:ext cx="2803800" cy="25212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4"/>
          <p:cNvSpPr/>
          <p:nvPr/>
        </p:nvSpPr>
        <p:spPr>
          <a:xfrm>
            <a:off x="3627850" y="155650"/>
            <a:ext cx="2479500" cy="1897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4"/>
          <p:cNvSpPr txBox="1"/>
          <p:nvPr/>
        </p:nvSpPr>
        <p:spPr>
          <a:xfrm>
            <a:off x="3744125" y="210150"/>
            <a:ext cx="2311800" cy="1641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s" sz="1600">
                <a:solidFill>
                  <a:srgbClr val="222222"/>
                </a:solidFill>
                <a:latin typeface="Roboto"/>
                <a:ea typeface="Roboto"/>
                <a:cs typeface="Roboto"/>
                <a:sym typeface="Roboto"/>
              </a:rPr>
              <a:t>Ejemplo:</a:t>
            </a:r>
            <a:endParaRPr b="1" sz="1600">
              <a:solidFill>
                <a:srgbClr val="222222"/>
              </a:solidFill>
              <a:latin typeface="Roboto"/>
              <a:ea typeface="Roboto"/>
              <a:cs typeface="Roboto"/>
              <a:sym typeface="Roboto"/>
            </a:endParaRPr>
          </a:p>
          <a:p>
            <a:pPr indent="0" lvl="0" marL="0" rtl="0" algn="l">
              <a:spcBef>
                <a:spcPts val="0"/>
              </a:spcBef>
              <a:spcAft>
                <a:spcPts val="0"/>
              </a:spcAft>
              <a:buNone/>
            </a:pPr>
            <a:r>
              <a:rPr lang="es">
                <a:solidFill>
                  <a:srgbClr val="222222"/>
                </a:solidFill>
                <a:latin typeface="Roboto"/>
                <a:ea typeface="Roboto"/>
                <a:cs typeface="Roboto"/>
                <a:sym typeface="Roboto"/>
              </a:rPr>
              <a:t>Las interacciones repetidas con una especialista apoyaron los objetivos comerciales de Chris:</a:t>
            </a:r>
            <a:endParaRPr>
              <a:solidFill>
                <a:srgbClr val="222222"/>
              </a:solidFill>
              <a:latin typeface="Roboto"/>
              <a:ea typeface="Roboto"/>
              <a:cs typeface="Roboto"/>
              <a:sym typeface="Roboto"/>
            </a:endParaRPr>
          </a:p>
        </p:txBody>
      </p:sp>
      <p:sp>
        <p:nvSpPr>
          <p:cNvPr id="661" name="Google Shape;661;p74"/>
          <p:cNvSpPr txBox="1"/>
          <p:nvPr/>
        </p:nvSpPr>
        <p:spPr>
          <a:xfrm>
            <a:off x="3704200" y="2529750"/>
            <a:ext cx="2636100" cy="2297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s" sz="1500">
                <a:solidFill>
                  <a:srgbClr val="980000"/>
                </a:solidFill>
                <a:latin typeface="Roboto"/>
                <a:ea typeface="Roboto"/>
                <a:cs typeface="Roboto"/>
                <a:sym typeface="Roboto"/>
              </a:rPr>
              <a:t>“</a:t>
            </a:r>
            <a:r>
              <a:rPr b="1" lang="es" sz="1500">
                <a:solidFill>
                  <a:srgbClr val="980000"/>
                </a:solidFill>
                <a:highlight>
                  <a:srgbClr val="FFFFFF"/>
                </a:highlight>
                <a:latin typeface="Roboto"/>
                <a:ea typeface="Roboto"/>
                <a:cs typeface="Roboto"/>
                <a:sym typeface="Roboto"/>
              </a:rPr>
              <a:t>Lucho con el aprendizaje y las sesiones repetidas de tutoría me ha ayudado a mantener la cabeza en su lugar y a conservar todo este loco conocimiento tecnológico. No podría haber puesto en marcha mis negocios sin ustedes.” </a:t>
            </a:r>
            <a:endParaRPr b="1" sz="1500">
              <a:solidFill>
                <a:srgbClr val="980000"/>
              </a:solidFill>
              <a:latin typeface="Roboto"/>
              <a:ea typeface="Roboto"/>
              <a:cs typeface="Roboto"/>
              <a:sym typeface="Roboto"/>
            </a:endParaRPr>
          </a:p>
        </p:txBody>
      </p:sp>
      <p:sp>
        <p:nvSpPr>
          <p:cNvPr id="662" name="Google Shape;662;p74"/>
          <p:cNvSpPr/>
          <p:nvPr/>
        </p:nvSpPr>
        <p:spPr>
          <a:xfrm rot="5400000">
            <a:off x="3887225" y="1832100"/>
            <a:ext cx="267300" cy="553500"/>
          </a:xfrm>
          <a:prstGeom prst="homePlate">
            <a:avLst>
              <a:gd fmla="val 48125" name="adj"/>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4"/>
          <p:cNvSpPr txBox="1"/>
          <p:nvPr>
            <p:ph type="title"/>
          </p:nvPr>
        </p:nvSpPr>
        <p:spPr>
          <a:xfrm>
            <a:off x="0" y="278100"/>
            <a:ext cx="3220500" cy="399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s" sz="2900"/>
              <a:t>Las interacciones repetidas </a:t>
            </a:r>
            <a:endParaRPr sz="2900"/>
          </a:p>
          <a:p>
            <a:pPr indent="0" lvl="0" marL="0" rtl="0" algn="ctr">
              <a:spcBef>
                <a:spcPts val="0"/>
              </a:spcBef>
              <a:spcAft>
                <a:spcPts val="0"/>
              </a:spcAft>
              <a:buSzPts val="990"/>
              <a:buNone/>
            </a:pPr>
            <a:r>
              <a:rPr lang="es" sz="2900"/>
              <a:t>generan confianza </a:t>
            </a:r>
            <a:endParaRPr sz="2900"/>
          </a:p>
          <a:p>
            <a:pPr indent="0" lvl="0" marL="0" rtl="0" algn="ctr">
              <a:spcBef>
                <a:spcPts val="0"/>
              </a:spcBef>
              <a:spcAft>
                <a:spcPts val="0"/>
              </a:spcAft>
              <a:buSzPts val="990"/>
              <a:buNone/>
            </a:pPr>
            <a:r>
              <a:rPr lang="es" sz="2900"/>
              <a:t>y proporcionan una conexión humana. </a:t>
            </a:r>
            <a:endParaRPr sz="2900"/>
          </a:p>
        </p:txBody>
      </p:sp>
      <p:sp>
        <p:nvSpPr>
          <p:cNvPr id="664" name="Google Shape;664;p74"/>
          <p:cNvSpPr/>
          <p:nvPr/>
        </p:nvSpPr>
        <p:spPr>
          <a:xfrm flipH="1" rot="10800000">
            <a:off x="6611850" y="2670575"/>
            <a:ext cx="2241300" cy="18246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5" name="Google Shape;665;p74"/>
          <p:cNvGrpSpPr/>
          <p:nvPr/>
        </p:nvGrpSpPr>
        <p:grpSpPr>
          <a:xfrm>
            <a:off x="4437550" y="1852062"/>
            <a:ext cx="1753314" cy="719660"/>
            <a:chOff x="6762750" y="2129650"/>
            <a:chExt cx="2381250" cy="977400"/>
          </a:xfrm>
        </p:grpSpPr>
        <p:sp>
          <p:nvSpPr>
            <p:cNvPr id="666" name="Google Shape;666;p74"/>
            <p:cNvSpPr/>
            <p:nvPr/>
          </p:nvSpPr>
          <p:spPr>
            <a:xfrm>
              <a:off x="6762750" y="2129650"/>
              <a:ext cx="2367300" cy="977400"/>
            </a:xfrm>
            <a:prstGeom prst="rect">
              <a:avLst/>
            </a:prstGeom>
            <a:solidFill>
              <a:srgbClr val="4545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7" name="Google Shape;667;p74"/>
            <p:cNvPicPr preferRelativeResize="0"/>
            <p:nvPr/>
          </p:nvPicPr>
          <p:blipFill>
            <a:blip r:embed="rId3">
              <a:alphaModFix/>
            </a:blip>
            <a:stretch>
              <a:fillRect/>
            </a:stretch>
          </p:blipFill>
          <p:spPr>
            <a:xfrm>
              <a:off x="6762750" y="2154450"/>
              <a:ext cx="2381250" cy="952500"/>
            </a:xfrm>
            <a:prstGeom prst="rect">
              <a:avLst/>
            </a:prstGeom>
            <a:noFill/>
            <a:ln>
              <a:noFill/>
            </a:ln>
          </p:spPr>
        </p:pic>
      </p:grpSp>
      <p:sp>
        <p:nvSpPr>
          <p:cNvPr id="668" name="Google Shape;668;p74"/>
          <p:cNvSpPr/>
          <p:nvPr/>
        </p:nvSpPr>
        <p:spPr>
          <a:xfrm>
            <a:off x="6579550" y="155650"/>
            <a:ext cx="2479500" cy="2086800"/>
          </a:xfrm>
          <a:prstGeom prst="rect">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4"/>
          <p:cNvSpPr txBox="1"/>
          <p:nvPr/>
        </p:nvSpPr>
        <p:spPr>
          <a:xfrm>
            <a:off x="6729275" y="210150"/>
            <a:ext cx="2311800" cy="1641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s" sz="1600">
                <a:solidFill>
                  <a:srgbClr val="222222"/>
                </a:solidFill>
                <a:latin typeface="Roboto"/>
                <a:ea typeface="Roboto"/>
                <a:cs typeface="Roboto"/>
                <a:sym typeface="Roboto"/>
              </a:rPr>
              <a:t>Ejemplo:</a:t>
            </a:r>
            <a:endParaRPr b="1" sz="1600">
              <a:solidFill>
                <a:srgbClr val="222222"/>
              </a:solidFill>
              <a:latin typeface="Roboto"/>
              <a:ea typeface="Roboto"/>
              <a:cs typeface="Roboto"/>
              <a:sym typeface="Roboto"/>
            </a:endParaRPr>
          </a:p>
          <a:p>
            <a:pPr indent="0" lvl="0" marL="0" rtl="0" algn="l">
              <a:spcBef>
                <a:spcPts val="0"/>
              </a:spcBef>
              <a:spcAft>
                <a:spcPts val="0"/>
              </a:spcAft>
              <a:buNone/>
            </a:pPr>
            <a:r>
              <a:rPr lang="es">
                <a:solidFill>
                  <a:srgbClr val="222222"/>
                </a:solidFill>
                <a:latin typeface="Roboto"/>
                <a:ea typeface="Roboto"/>
                <a:cs typeface="Roboto"/>
                <a:sym typeface="Roboto"/>
              </a:rPr>
              <a:t>Los navegadores digitales de la Biblioteca Pública de Hamden ayudaron a construir la autoconfianza a través del aprendizaje tecnológico socioemocional:</a:t>
            </a:r>
            <a:endParaRPr>
              <a:solidFill>
                <a:srgbClr val="222222"/>
              </a:solidFill>
              <a:latin typeface="Roboto"/>
              <a:ea typeface="Roboto"/>
              <a:cs typeface="Roboto"/>
              <a:sym typeface="Roboto"/>
            </a:endParaRPr>
          </a:p>
        </p:txBody>
      </p:sp>
      <p:sp>
        <p:nvSpPr>
          <p:cNvPr id="670" name="Google Shape;670;p74"/>
          <p:cNvSpPr txBox="1"/>
          <p:nvPr/>
        </p:nvSpPr>
        <p:spPr>
          <a:xfrm>
            <a:off x="6675300" y="2945050"/>
            <a:ext cx="2114400" cy="1781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s" sz="1500">
                <a:solidFill>
                  <a:srgbClr val="B81124"/>
                </a:solidFill>
                <a:latin typeface="Roboto"/>
                <a:ea typeface="Roboto"/>
                <a:cs typeface="Roboto"/>
                <a:sym typeface="Roboto"/>
              </a:rPr>
              <a:t>“Sé que puedo contar con las especialistas, me dieron confianza en mí mismo.”</a:t>
            </a:r>
            <a:endParaRPr b="1" sz="1500">
              <a:solidFill>
                <a:srgbClr val="B81124"/>
              </a:solidFill>
              <a:latin typeface="Roboto"/>
              <a:ea typeface="Roboto"/>
              <a:cs typeface="Roboto"/>
              <a:sym typeface="Roboto"/>
            </a:endParaRPr>
          </a:p>
        </p:txBody>
      </p:sp>
      <p:sp>
        <p:nvSpPr>
          <p:cNvPr id="671" name="Google Shape;671;p74"/>
          <p:cNvSpPr/>
          <p:nvPr/>
        </p:nvSpPr>
        <p:spPr>
          <a:xfrm rot="5400000">
            <a:off x="6838925" y="2010248"/>
            <a:ext cx="267300" cy="553500"/>
          </a:xfrm>
          <a:prstGeom prst="homePlate">
            <a:avLst>
              <a:gd fmla="val 48125" name="adj"/>
            </a:avLst>
          </a:prstGeom>
          <a:solidFill>
            <a:srgbClr val="0B9599">
              <a:alpha val="38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2" name="Google Shape;672;p74"/>
          <p:cNvPicPr preferRelativeResize="0"/>
          <p:nvPr/>
        </p:nvPicPr>
        <p:blipFill rotWithShape="1">
          <a:blip r:embed="rId4">
            <a:alphaModFix/>
          </a:blip>
          <a:srcRect b="0" l="5657" r="11868" t="0"/>
          <a:stretch/>
        </p:blipFill>
        <p:spPr>
          <a:xfrm>
            <a:off x="7600000" y="2097824"/>
            <a:ext cx="1103175" cy="847225"/>
          </a:xfrm>
          <a:prstGeom prst="rect">
            <a:avLst/>
          </a:prstGeom>
          <a:noFill/>
          <a:ln cap="flat" cmpd="sng" w="28575">
            <a:solidFill>
              <a:srgbClr val="41404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5"/>
          <p:cNvSpPr/>
          <p:nvPr/>
        </p:nvSpPr>
        <p:spPr>
          <a:xfrm flipH="1" rot="10800000">
            <a:off x="3780250" y="166825"/>
            <a:ext cx="4908900" cy="39909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5"/>
          <p:cNvSpPr txBox="1"/>
          <p:nvPr/>
        </p:nvSpPr>
        <p:spPr>
          <a:xfrm>
            <a:off x="3846900" y="238500"/>
            <a:ext cx="4699200" cy="37842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s" sz="1800">
                <a:solidFill>
                  <a:srgbClr val="B81124"/>
                </a:solidFill>
                <a:latin typeface="Roboto"/>
                <a:ea typeface="Roboto"/>
                <a:cs typeface="Roboto"/>
                <a:sym typeface="Roboto"/>
              </a:rPr>
              <a:t>“Estaba un poco aprensivo,” dijo Ronnie, “tenía mi educación y experiencia laboral, pero sabía que </a:t>
            </a:r>
            <a:r>
              <a:rPr b="1" lang="es" sz="1800">
                <a:solidFill>
                  <a:srgbClr val="B81124"/>
                </a:solidFill>
                <a:latin typeface="Roboto"/>
                <a:ea typeface="Roboto"/>
                <a:cs typeface="Roboto"/>
                <a:sym typeface="Roboto"/>
              </a:rPr>
              <a:t>tenía</a:t>
            </a:r>
            <a:r>
              <a:rPr b="1" lang="es" sz="1800">
                <a:solidFill>
                  <a:srgbClr val="B81124"/>
                </a:solidFill>
                <a:latin typeface="Roboto"/>
                <a:ea typeface="Roboto"/>
                <a:cs typeface="Roboto"/>
                <a:sym typeface="Roboto"/>
              </a:rPr>
              <a:t> que mejorar mis habilidades informáticas. El programa de las Especialistas en Acceso </a:t>
            </a:r>
            <a:r>
              <a:rPr b="1" lang="es" sz="1800">
                <a:solidFill>
                  <a:srgbClr val="B81124"/>
                </a:solidFill>
                <a:latin typeface="Roboto"/>
                <a:ea typeface="Roboto"/>
                <a:cs typeface="Roboto"/>
                <a:sym typeface="Roboto"/>
              </a:rPr>
              <a:t>Tecnológico</a:t>
            </a:r>
            <a:r>
              <a:rPr b="1" lang="es" sz="1800">
                <a:solidFill>
                  <a:srgbClr val="B81124"/>
                </a:solidFill>
                <a:latin typeface="Roboto"/>
                <a:ea typeface="Roboto"/>
                <a:cs typeface="Roboto"/>
                <a:sym typeface="Roboto"/>
              </a:rPr>
              <a:t> me dieron la confianza para aprender estas nuevas habilidades. Necesitaba algo de dirección y orientación y un plan estructurado para mis estudios. No conocía todos los aspectos de estas nuevas aplicaciones y herramientas </a:t>
            </a:r>
            <a:endParaRPr b="1" sz="1800">
              <a:solidFill>
                <a:srgbClr val="B81124"/>
              </a:solidFill>
              <a:latin typeface="Roboto"/>
              <a:ea typeface="Roboto"/>
              <a:cs typeface="Roboto"/>
              <a:sym typeface="Roboto"/>
            </a:endParaRPr>
          </a:p>
          <a:p>
            <a:pPr indent="0" lvl="0" marL="0" rtl="0" algn="l">
              <a:lnSpc>
                <a:spcPct val="110000"/>
              </a:lnSpc>
              <a:spcBef>
                <a:spcPts val="0"/>
              </a:spcBef>
              <a:spcAft>
                <a:spcPts val="0"/>
              </a:spcAft>
              <a:buNone/>
            </a:pPr>
            <a:r>
              <a:rPr b="1" lang="es" sz="1800">
                <a:solidFill>
                  <a:srgbClr val="B81124"/>
                </a:solidFill>
                <a:latin typeface="Roboto"/>
                <a:ea typeface="Roboto"/>
                <a:cs typeface="Roboto"/>
                <a:sym typeface="Roboto"/>
              </a:rPr>
              <a:t>digitales.”  </a:t>
            </a:r>
            <a:endParaRPr b="1" sz="1800">
              <a:solidFill>
                <a:srgbClr val="B81124"/>
              </a:solidFill>
              <a:latin typeface="Roboto"/>
              <a:ea typeface="Roboto"/>
              <a:cs typeface="Roboto"/>
              <a:sym typeface="Roboto"/>
            </a:endParaRPr>
          </a:p>
        </p:txBody>
      </p:sp>
      <p:sp>
        <p:nvSpPr>
          <p:cNvPr id="679" name="Google Shape;679;p75"/>
          <p:cNvSpPr txBox="1"/>
          <p:nvPr>
            <p:ph type="title"/>
          </p:nvPr>
        </p:nvSpPr>
        <p:spPr>
          <a:xfrm>
            <a:off x="211938" y="1671575"/>
            <a:ext cx="2808000" cy="314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s"/>
              <a:t>El programa de inclusión digital de Vantage apoyó al Ronnie en su aprendizaje de habilidades digitales.</a:t>
            </a:r>
            <a:endParaRPr sz="2040"/>
          </a:p>
        </p:txBody>
      </p:sp>
      <p:pic>
        <p:nvPicPr>
          <p:cNvPr descr="Classroom outline" id="680" name="Google Shape;680;p75"/>
          <p:cNvPicPr preferRelativeResize="0"/>
          <p:nvPr/>
        </p:nvPicPr>
        <p:blipFill rotWithShape="1">
          <a:blip r:embed="rId3">
            <a:alphaModFix/>
          </a:blip>
          <a:srcRect b="0" l="0" r="0" t="0"/>
          <a:stretch/>
        </p:blipFill>
        <p:spPr>
          <a:xfrm>
            <a:off x="1106155" y="554968"/>
            <a:ext cx="1019575" cy="1019600"/>
          </a:xfrm>
          <a:prstGeom prst="rect">
            <a:avLst/>
          </a:prstGeom>
          <a:noFill/>
          <a:ln>
            <a:noFill/>
          </a:ln>
        </p:spPr>
      </p:pic>
      <p:pic>
        <p:nvPicPr>
          <p:cNvPr id="681" name="Google Shape;681;p75"/>
          <p:cNvPicPr preferRelativeResize="0"/>
          <p:nvPr/>
        </p:nvPicPr>
        <p:blipFill>
          <a:blip r:embed="rId4">
            <a:alphaModFix/>
          </a:blip>
          <a:stretch>
            <a:fillRect/>
          </a:stretch>
        </p:blipFill>
        <p:spPr>
          <a:xfrm>
            <a:off x="7305825" y="3419950"/>
            <a:ext cx="1084725" cy="1227299"/>
          </a:xfrm>
          <a:prstGeom prst="rect">
            <a:avLst/>
          </a:prstGeom>
          <a:noFill/>
          <a:ln>
            <a:noFill/>
          </a:ln>
          <a:effectLst>
            <a:outerShdw blurRad="57150" rotWithShape="0" algn="bl" dir="5400000" dist="19050">
              <a:srgbClr val="000000">
                <a:alpha val="50000"/>
              </a:srgbClr>
            </a:outerShdw>
          </a:effectLst>
        </p:spPr>
      </p:pic>
      <p:pic>
        <p:nvPicPr>
          <p:cNvPr id="682" name="Google Shape;682;p75"/>
          <p:cNvPicPr preferRelativeResize="0"/>
          <p:nvPr/>
        </p:nvPicPr>
        <p:blipFill>
          <a:blip r:embed="rId5">
            <a:alphaModFix/>
          </a:blip>
          <a:stretch>
            <a:fillRect/>
          </a:stretch>
        </p:blipFill>
        <p:spPr>
          <a:xfrm>
            <a:off x="5067825" y="4054500"/>
            <a:ext cx="2114275" cy="923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6"/>
          <p:cNvSpPr/>
          <p:nvPr/>
        </p:nvSpPr>
        <p:spPr>
          <a:xfrm flipH="1" rot="10800000">
            <a:off x="3798500" y="569425"/>
            <a:ext cx="4908900" cy="28857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6"/>
          <p:cNvSpPr txBox="1"/>
          <p:nvPr/>
        </p:nvSpPr>
        <p:spPr>
          <a:xfrm>
            <a:off x="3903350" y="655383"/>
            <a:ext cx="4699200" cy="23022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s" sz="2000">
                <a:solidFill>
                  <a:srgbClr val="B81124"/>
                </a:solidFill>
                <a:latin typeface="Roboto"/>
                <a:ea typeface="Roboto"/>
                <a:cs typeface="Roboto"/>
                <a:sym typeface="Roboto"/>
              </a:rPr>
              <a:t>Las Especialistas en Acceso </a:t>
            </a:r>
            <a:r>
              <a:rPr b="1" lang="es" sz="2000">
                <a:solidFill>
                  <a:srgbClr val="B81124"/>
                </a:solidFill>
                <a:latin typeface="Roboto"/>
                <a:ea typeface="Roboto"/>
                <a:cs typeface="Roboto"/>
                <a:sym typeface="Roboto"/>
              </a:rPr>
              <a:t>Tecnológico</a:t>
            </a:r>
            <a:r>
              <a:rPr b="1" lang="es" sz="2000">
                <a:solidFill>
                  <a:srgbClr val="B81124"/>
                </a:solidFill>
                <a:latin typeface="Roboto"/>
                <a:ea typeface="Roboto"/>
                <a:cs typeface="Roboto"/>
                <a:sym typeface="Roboto"/>
              </a:rPr>
              <a:t> de Connect Lake County conectaron a los miembros de la comunidad con ACP, y en solo 60 días inscribieron y aplicaron beneficios para más de 220 hogares y vieron más de $55,000 ahorrados en costos de internet.  </a:t>
            </a:r>
            <a:endParaRPr b="1" sz="2000">
              <a:solidFill>
                <a:srgbClr val="B81124"/>
              </a:solidFill>
              <a:latin typeface="Roboto"/>
              <a:ea typeface="Roboto"/>
              <a:cs typeface="Roboto"/>
              <a:sym typeface="Roboto"/>
            </a:endParaRPr>
          </a:p>
        </p:txBody>
      </p:sp>
      <p:sp>
        <p:nvSpPr>
          <p:cNvPr id="689" name="Google Shape;689;p76"/>
          <p:cNvSpPr txBox="1"/>
          <p:nvPr>
            <p:ph type="title"/>
          </p:nvPr>
        </p:nvSpPr>
        <p:spPr>
          <a:xfrm>
            <a:off x="72575" y="1345925"/>
            <a:ext cx="3147900" cy="316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s" sz="2300"/>
              <a:t>Connect Lake County ayuda a los miembros de la comunidad a acceder a internet de bajo costo a través de programas como el Programa de Conectividad Asequible.</a:t>
            </a:r>
            <a:endParaRPr sz="1940"/>
          </a:p>
        </p:txBody>
      </p:sp>
      <p:pic>
        <p:nvPicPr>
          <p:cNvPr descr="Work from home Wi-Fi outline" id="690" name="Google Shape;690;p76"/>
          <p:cNvPicPr preferRelativeResize="0"/>
          <p:nvPr/>
        </p:nvPicPr>
        <p:blipFill rotWithShape="1">
          <a:blip r:embed="rId3">
            <a:alphaModFix/>
          </a:blip>
          <a:srcRect b="0" l="0" r="0" t="0"/>
          <a:stretch/>
        </p:blipFill>
        <p:spPr>
          <a:xfrm>
            <a:off x="1165513" y="326493"/>
            <a:ext cx="917825" cy="917825"/>
          </a:xfrm>
          <a:prstGeom prst="rect">
            <a:avLst/>
          </a:prstGeom>
          <a:noFill/>
          <a:ln>
            <a:noFill/>
          </a:ln>
        </p:spPr>
      </p:pic>
      <p:pic>
        <p:nvPicPr>
          <p:cNvPr id="691" name="Google Shape;691;p76"/>
          <p:cNvPicPr preferRelativeResize="0"/>
          <p:nvPr/>
        </p:nvPicPr>
        <p:blipFill rotWithShape="1">
          <a:blip r:embed="rId4">
            <a:alphaModFix/>
          </a:blip>
          <a:srcRect b="6844" l="0" r="0" t="6844"/>
          <a:stretch/>
        </p:blipFill>
        <p:spPr>
          <a:xfrm>
            <a:off x="4459838" y="3538700"/>
            <a:ext cx="3423825" cy="136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7"/>
          <p:cNvSpPr/>
          <p:nvPr/>
        </p:nvSpPr>
        <p:spPr>
          <a:xfrm flipH="1" rot="10800000">
            <a:off x="3419200" y="241475"/>
            <a:ext cx="3193800" cy="38316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7"/>
          <p:cNvSpPr txBox="1"/>
          <p:nvPr/>
        </p:nvSpPr>
        <p:spPr>
          <a:xfrm>
            <a:off x="3501400" y="372875"/>
            <a:ext cx="3111600" cy="35688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s" sz="1700">
                <a:solidFill>
                  <a:srgbClr val="B81124"/>
                </a:solidFill>
                <a:latin typeface="Roboto"/>
                <a:ea typeface="Roboto"/>
                <a:cs typeface="Roboto"/>
                <a:sym typeface="Roboto"/>
              </a:rPr>
              <a:t>“Elegimos a cinco empleados tribales que no sabían usar computadoras y comenzamos nuestro programa piloto. Pudimos comprar laptops y dárselas a los clientes para que aprendieran. Estamos usando Towa, nuestro idioma nativo, para enseñar a nuestros clientes.”</a:t>
            </a:r>
            <a:endParaRPr b="1" sz="1700">
              <a:solidFill>
                <a:srgbClr val="B81124"/>
              </a:solidFill>
              <a:latin typeface="Roboto"/>
              <a:ea typeface="Roboto"/>
              <a:cs typeface="Roboto"/>
              <a:sym typeface="Roboto"/>
            </a:endParaRPr>
          </a:p>
        </p:txBody>
      </p:sp>
      <p:sp>
        <p:nvSpPr>
          <p:cNvPr id="698" name="Google Shape;698;p77"/>
          <p:cNvSpPr txBox="1"/>
          <p:nvPr>
            <p:ph type="title"/>
          </p:nvPr>
        </p:nvSpPr>
        <p:spPr>
          <a:xfrm>
            <a:off x="220425" y="991500"/>
            <a:ext cx="2808000" cy="36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s" sz="2100"/>
              <a:t>Las especialistas en acceso </a:t>
            </a:r>
            <a:r>
              <a:rPr lang="es" sz="2100"/>
              <a:t>tecnológico</a:t>
            </a:r>
            <a:r>
              <a:rPr lang="es" sz="2100"/>
              <a:t>  de la Red Tribal de Jemez Pueblo proporcionan dispositivos a los miembros de la Tribu que pueden nunca haber tenido una computadora antes.</a:t>
            </a:r>
            <a:endParaRPr sz="1740"/>
          </a:p>
        </p:txBody>
      </p:sp>
      <p:pic>
        <p:nvPicPr>
          <p:cNvPr descr="Laptop outline" id="699" name="Google Shape;699;p77"/>
          <p:cNvPicPr preferRelativeResize="0"/>
          <p:nvPr/>
        </p:nvPicPr>
        <p:blipFill rotWithShape="1">
          <a:blip r:embed="rId3">
            <a:alphaModFix/>
          </a:blip>
          <a:srcRect b="0" l="0" r="0" t="0"/>
          <a:stretch/>
        </p:blipFill>
        <p:spPr>
          <a:xfrm>
            <a:off x="1118834" y="487695"/>
            <a:ext cx="1011200" cy="1011200"/>
          </a:xfrm>
          <a:prstGeom prst="rect">
            <a:avLst/>
          </a:prstGeom>
          <a:noFill/>
          <a:ln>
            <a:noFill/>
          </a:ln>
        </p:spPr>
      </p:pic>
      <p:pic>
        <p:nvPicPr>
          <p:cNvPr id="700" name="Google Shape;700;p77"/>
          <p:cNvPicPr preferRelativeResize="0"/>
          <p:nvPr/>
        </p:nvPicPr>
        <p:blipFill rotWithShape="1">
          <a:blip r:embed="rId4">
            <a:alphaModFix/>
          </a:blip>
          <a:srcRect b="18401" l="0" r="0" t="19537"/>
          <a:stretch/>
        </p:blipFill>
        <p:spPr>
          <a:xfrm>
            <a:off x="6710625" y="2478976"/>
            <a:ext cx="2323676" cy="1922898"/>
          </a:xfrm>
          <a:prstGeom prst="rect">
            <a:avLst/>
          </a:prstGeom>
          <a:noFill/>
          <a:ln>
            <a:noFill/>
          </a:ln>
          <a:effectLst>
            <a:outerShdw blurRad="57150" rotWithShape="0" algn="bl" dir="5400000" dist="19050">
              <a:srgbClr val="000000">
                <a:alpha val="50000"/>
              </a:srgbClr>
            </a:outerShdw>
          </a:effectLst>
        </p:spPr>
      </p:pic>
      <p:pic>
        <p:nvPicPr>
          <p:cNvPr id="701" name="Google Shape;701;p77"/>
          <p:cNvPicPr preferRelativeResize="0"/>
          <p:nvPr/>
        </p:nvPicPr>
        <p:blipFill rotWithShape="1">
          <a:blip r:embed="rId5">
            <a:alphaModFix/>
          </a:blip>
          <a:srcRect b="15431" l="10730" r="0" t="28555"/>
          <a:stretch/>
        </p:blipFill>
        <p:spPr>
          <a:xfrm>
            <a:off x="6710613" y="370513"/>
            <a:ext cx="2323699" cy="1943926"/>
          </a:xfrm>
          <a:prstGeom prst="rect">
            <a:avLst/>
          </a:prstGeom>
          <a:noFill/>
          <a:ln>
            <a:noFill/>
          </a:ln>
          <a:effectLst>
            <a:outerShdw blurRad="57150" rotWithShape="0" algn="bl" dir="5400000" dist="19050">
              <a:srgbClr val="000000">
                <a:alpha val="50000"/>
              </a:srgbClr>
            </a:outerShdw>
          </a:effectLst>
        </p:spPr>
      </p:pic>
      <p:grpSp>
        <p:nvGrpSpPr>
          <p:cNvPr id="702" name="Google Shape;702;p77"/>
          <p:cNvGrpSpPr/>
          <p:nvPr/>
        </p:nvGrpSpPr>
        <p:grpSpPr>
          <a:xfrm>
            <a:off x="4328343" y="3805438"/>
            <a:ext cx="1618554" cy="1258824"/>
            <a:chOff x="4577443" y="3805438"/>
            <a:chExt cx="1618554" cy="1258824"/>
          </a:xfrm>
        </p:grpSpPr>
        <p:pic>
          <p:nvPicPr>
            <p:cNvPr id="703" name="Google Shape;703;p77"/>
            <p:cNvPicPr preferRelativeResize="0"/>
            <p:nvPr/>
          </p:nvPicPr>
          <p:blipFill>
            <a:blip r:embed="rId6">
              <a:alphaModFix/>
            </a:blip>
            <a:stretch>
              <a:fillRect/>
            </a:stretch>
          </p:blipFill>
          <p:spPr>
            <a:xfrm>
              <a:off x="4581072" y="3814512"/>
              <a:ext cx="1614925" cy="1249750"/>
            </a:xfrm>
            <a:prstGeom prst="rect">
              <a:avLst/>
            </a:prstGeom>
            <a:noFill/>
            <a:ln>
              <a:noFill/>
            </a:ln>
            <a:effectLst>
              <a:outerShdw blurRad="57150" rotWithShape="0" algn="bl" dir="5400000" dist="19050">
                <a:srgbClr val="000000">
                  <a:alpha val="50000"/>
                </a:srgbClr>
              </a:outerShdw>
            </a:effectLst>
          </p:spPr>
        </p:pic>
        <p:sp>
          <p:nvSpPr>
            <p:cNvPr id="704" name="Google Shape;704;p77"/>
            <p:cNvSpPr/>
            <p:nvPr/>
          </p:nvSpPr>
          <p:spPr>
            <a:xfrm>
              <a:off x="4577443" y="3805438"/>
              <a:ext cx="1614900" cy="1249800"/>
            </a:xfrm>
            <a:prstGeom prst="rect">
              <a:avLst/>
            </a:prstGeom>
            <a:noFill/>
            <a:ln cap="flat" cmpd="sng" w="952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1"/>
          <p:cNvSpPr txBox="1"/>
          <p:nvPr>
            <p:ph type="title"/>
          </p:nvPr>
        </p:nvSpPr>
        <p:spPr>
          <a:xfrm>
            <a:off x="240300" y="462063"/>
            <a:ext cx="2808000" cy="358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400"/>
              <a:t>Introducción </a:t>
            </a:r>
            <a:r>
              <a:rPr lang="es" sz="3400"/>
              <a:t>a los Especialistas en Acceso Tecnológico</a:t>
            </a:r>
            <a:endParaRPr sz="3400"/>
          </a:p>
        </p:txBody>
      </p:sp>
      <p:sp>
        <p:nvSpPr>
          <p:cNvPr id="292" name="Google Shape;292;p51"/>
          <p:cNvSpPr txBox="1"/>
          <p:nvPr>
            <p:ph idx="1" type="body"/>
          </p:nvPr>
        </p:nvSpPr>
        <p:spPr>
          <a:xfrm>
            <a:off x="3808638" y="3601850"/>
            <a:ext cx="4885200" cy="891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18"/>
              <a:buNone/>
            </a:pPr>
            <a:r>
              <a:t/>
            </a:r>
            <a:endParaRPr b="1" sz="1295">
              <a:solidFill>
                <a:srgbClr val="B81124"/>
              </a:solidFill>
            </a:endParaRPr>
          </a:p>
          <a:p>
            <a:pPr indent="0" lvl="0" marL="0" rtl="0" algn="ctr">
              <a:lnSpc>
                <a:spcPct val="100000"/>
              </a:lnSpc>
              <a:spcBef>
                <a:spcPts val="1200"/>
              </a:spcBef>
              <a:spcAft>
                <a:spcPts val="1200"/>
              </a:spcAft>
              <a:buSzPts val="1018"/>
              <a:buNone/>
            </a:pPr>
            <a:r>
              <a:rPr b="1" lang="es" sz="1295">
                <a:solidFill>
                  <a:srgbClr val="B81124"/>
                </a:solidFill>
              </a:rPr>
              <a:t>digitalinclusion.org | @netinclusion</a:t>
            </a:r>
            <a:endParaRPr b="1" sz="1295">
              <a:solidFill>
                <a:srgbClr val="B81124"/>
              </a:solidFill>
            </a:endParaRPr>
          </a:p>
        </p:txBody>
      </p:sp>
      <p:sp>
        <p:nvSpPr>
          <p:cNvPr id="293" name="Google Shape;293;p51"/>
          <p:cNvSpPr txBox="1"/>
          <p:nvPr>
            <p:ph type="title"/>
          </p:nvPr>
        </p:nvSpPr>
        <p:spPr>
          <a:xfrm>
            <a:off x="0" y="3316575"/>
            <a:ext cx="3288600" cy="122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l">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p:txBody>
      </p:sp>
      <p:pic>
        <p:nvPicPr>
          <p:cNvPr id="294" name="Google Shape;294;p51"/>
          <p:cNvPicPr preferRelativeResize="0"/>
          <p:nvPr/>
        </p:nvPicPr>
        <p:blipFill rotWithShape="1">
          <a:blip r:embed="rId3">
            <a:alphaModFix/>
          </a:blip>
          <a:srcRect b="28825" l="0" r="0" t="29942"/>
          <a:stretch/>
        </p:blipFill>
        <p:spPr>
          <a:xfrm>
            <a:off x="3550350" y="1300274"/>
            <a:ext cx="5143501" cy="2120852"/>
          </a:xfrm>
          <a:prstGeom prst="rect">
            <a:avLst/>
          </a:prstGeom>
          <a:noFill/>
          <a:ln>
            <a:noFill/>
          </a:ln>
        </p:spPr>
      </p:pic>
      <p:pic>
        <p:nvPicPr>
          <p:cNvPr id="295" name="Google Shape;295;p51"/>
          <p:cNvPicPr preferRelativeResize="0"/>
          <p:nvPr/>
        </p:nvPicPr>
        <p:blipFill>
          <a:blip r:embed="rId4">
            <a:alphaModFix/>
          </a:blip>
          <a:stretch>
            <a:fillRect/>
          </a:stretch>
        </p:blipFill>
        <p:spPr>
          <a:xfrm>
            <a:off x="3650789" y="4706064"/>
            <a:ext cx="302675" cy="302675"/>
          </a:xfrm>
          <a:prstGeom prst="rect">
            <a:avLst/>
          </a:prstGeom>
          <a:noFill/>
          <a:ln>
            <a:noFill/>
          </a:ln>
        </p:spPr>
      </p:pic>
      <p:pic>
        <p:nvPicPr>
          <p:cNvPr id="296" name="Google Shape;296;p51"/>
          <p:cNvPicPr preferRelativeResize="0"/>
          <p:nvPr/>
        </p:nvPicPr>
        <p:blipFill>
          <a:blip r:embed="rId5">
            <a:alphaModFix/>
          </a:blip>
          <a:stretch>
            <a:fillRect/>
          </a:stretch>
        </p:blipFill>
        <p:spPr>
          <a:xfrm>
            <a:off x="3993699" y="4706074"/>
            <a:ext cx="302675" cy="302675"/>
          </a:xfrm>
          <a:prstGeom prst="rect">
            <a:avLst/>
          </a:prstGeom>
          <a:noFill/>
          <a:ln>
            <a:noFill/>
          </a:ln>
        </p:spPr>
      </p:pic>
      <p:pic>
        <p:nvPicPr>
          <p:cNvPr id="297" name="Google Shape;297;p51"/>
          <p:cNvPicPr preferRelativeResize="0"/>
          <p:nvPr/>
        </p:nvPicPr>
        <p:blipFill>
          <a:blip r:embed="rId6">
            <a:alphaModFix/>
          </a:blip>
          <a:stretch>
            <a:fillRect/>
          </a:stretch>
        </p:blipFill>
        <p:spPr>
          <a:xfrm>
            <a:off x="4336589" y="4706064"/>
            <a:ext cx="302675" cy="302675"/>
          </a:xfrm>
          <a:prstGeom prst="rect">
            <a:avLst/>
          </a:prstGeom>
          <a:noFill/>
          <a:ln>
            <a:noFill/>
          </a:ln>
        </p:spPr>
      </p:pic>
      <p:pic>
        <p:nvPicPr>
          <p:cNvPr id="298" name="Google Shape;298;p51"/>
          <p:cNvPicPr preferRelativeResize="0"/>
          <p:nvPr/>
        </p:nvPicPr>
        <p:blipFill>
          <a:blip r:embed="rId7">
            <a:alphaModFix/>
          </a:blip>
          <a:stretch>
            <a:fillRect/>
          </a:stretch>
        </p:blipFill>
        <p:spPr>
          <a:xfrm>
            <a:off x="4679511" y="4706052"/>
            <a:ext cx="302675" cy="302700"/>
          </a:xfrm>
          <a:prstGeom prst="rect">
            <a:avLst/>
          </a:prstGeom>
          <a:noFill/>
          <a:ln>
            <a:noFill/>
          </a:ln>
        </p:spPr>
      </p:pic>
      <p:sp>
        <p:nvSpPr>
          <p:cNvPr id="299" name="Google Shape;299;p51"/>
          <p:cNvSpPr txBox="1"/>
          <p:nvPr/>
        </p:nvSpPr>
        <p:spPr>
          <a:xfrm>
            <a:off x="5128450" y="4593388"/>
            <a:ext cx="3000000" cy="528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b="1" lang="es" sz="1100">
                <a:solidFill>
                  <a:srgbClr val="333333"/>
                </a:solidFill>
                <a:latin typeface="Roboto"/>
                <a:ea typeface="Roboto"/>
                <a:cs typeface="Roboto"/>
                <a:sym typeface="Roboto"/>
              </a:rPr>
              <a:t>CC BY-NC-SA 4.0</a:t>
            </a:r>
            <a:endParaRPr b="1" sz="1100">
              <a:solidFill>
                <a:srgbClr val="333333"/>
              </a:solidFill>
              <a:latin typeface="Roboto"/>
              <a:ea typeface="Roboto"/>
              <a:cs typeface="Roboto"/>
              <a:sym typeface="Roboto"/>
            </a:endParaRPr>
          </a:p>
          <a:p>
            <a:pPr indent="0" lvl="0" marL="0" rtl="0" algn="l">
              <a:lnSpc>
                <a:spcPct val="130000"/>
              </a:lnSpc>
              <a:spcBef>
                <a:spcPts val="0"/>
              </a:spcBef>
              <a:spcAft>
                <a:spcPts val="0"/>
              </a:spcAft>
              <a:buNone/>
            </a:pPr>
            <a:r>
              <a:rPr b="1" lang="es" sz="1100">
                <a:solidFill>
                  <a:srgbClr val="333333"/>
                </a:solidFill>
                <a:latin typeface="Roboto"/>
                <a:ea typeface="Roboto"/>
                <a:cs typeface="Roboto"/>
                <a:sym typeface="Roboto"/>
              </a:rPr>
              <a:t>Atribución-NoComercial-CompartirIgual 4.0 Internacional</a:t>
            </a:r>
            <a:endParaRPr b="1" sz="1100">
              <a:solidFill>
                <a:srgbClr val="333333"/>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8"/>
          <p:cNvSpPr txBox="1"/>
          <p:nvPr>
            <p:ph type="title"/>
          </p:nvPr>
        </p:nvSpPr>
        <p:spPr>
          <a:xfrm>
            <a:off x="117925" y="1019175"/>
            <a:ext cx="3084600" cy="397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200"/>
              <a:t>Computer Reach proporcionó dispositivos y capacitación a un departamento de bomberos voluntarios para generar confianza y apoyar la seguridad pública en toda una comunidad.  </a:t>
            </a:r>
            <a:endParaRPr sz="2200"/>
          </a:p>
        </p:txBody>
      </p:sp>
      <p:sp>
        <p:nvSpPr>
          <p:cNvPr id="710" name="Google Shape;710;p78"/>
          <p:cNvSpPr/>
          <p:nvPr/>
        </p:nvSpPr>
        <p:spPr>
          <a:xfrm flipH="1" rot="10800000">
            <a:off x="3798500" y="416850"/>
            <a:ext cx="4908900" cy="3413100"/>
          </a:xfrm>
          <a:prstGeom prst="snip1Rect">
            <a:avLst>
              <a:gd fmla="val 16667" name="adj"/>
            </a:avLst>
          </a:prstGeom>
          <a:noFill/>
          <a:ln cap="flat" cmpd="sng" w="38100">
            <a:solidFill>
              <a:srgbClr val="B81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8"/>
          <p:cNvSpPr txBox="1"/>
          <p:nvPr/>
        </p:nvSpPr>
        <p:spPr>
          <a:xfrm>
            <a:off x="3022125" y="502975"/>
            <a:ext cx="5580600" cy="3082200"/>
          </a:xfrm>
          <a:prstGeom prst="rect">
            <a:avLst/>
          </a:prstGeom>
          <a:noFill/>
          <a:ln>
            <a:noFill/>
          </a:ln>
        </p:spPr>
        <p:txBody>
          <a:bodyPr anchorCtr="0" anchor="t" bIns="91425" lIns="91425" spcFirstLastPara="1" rIns="91425" wrap="square" tIns="91425">
            <a:noAutofit/>
          </a:bodyPr>
          <a:lstStyle/>
          <a:p>
            <a:pPr indent="0" lvl="0" marL="914400" rtl="0" algn="just">
              <a:lnSpc>
                <a:spcPct val="110000"/>
              </a:lnSpc>
              <a:spcBef>
                <a:spcPts val="0"/>
              </a:spcBef>
              <a:spcAft>
                <a:spcPts val="0"/>
              </a:spcAft>
              <a:buNone/>
            </a:pPr>
            <a:r>
              <a:rPr b="1" lang="es" sz="2000">
                <a:solidFill>
                  <a:srgbClr val="B81124"/>
                </a:solidFill>
                <a:latin typeface="Roboto"/>
                <a:ea typeface="Roboto"/>
                <a:cs typeface="Roboto"/>
                <a:sym typeface="Roboto"/>
              </a:rPr>
              <a:t>“Con acceso a dispositivos críticos y capacitación integral en habilidades digitales, nos ha ayudado a mejorar significativamente nuestros servicios de emergencia que salvan vidas y ha mejorado nuestras capacidades de respuesta en situaciones críticas.”  </a:t>
            </a:r>
            <a:endParaRPr b="1" sz="2000">
              <a:solidFill>
                <a:srgbClr val="B81124"/>
              </a:solidFill>
              <a:latin typeface="Roboto"/>
              <a:ea typeface="Roboto"/>
              <a:cs typeface="Roboto"/>
              <a:sym typeface="Roboto"/>
            </a:endParaRPr>
          </a:p>
          <a:p>
            <a:pPr indent="0" lvl="0" marL="914400" rtl="0" algn="l">
              <a:lnSpc>
                <a:spcPct val="110000"/>
              </a:lnSpc>
              <a:spcBef>
                <a:spcPts val="0"/>
              </a:spcBef>
              <a:spcAft>
                <a:spcPts val="0"/>
              </a:spcAft>
              <a:buNone/>
            </a:pPr>
            <a:r>
              <a:rPr b="1" lang="es" sz="2000">
                <a:solidFill>
                  <a:srgbClr val="B81124"/>
                </a:solidFill>
                <a:latin typeface="Roboto"/>
                <a:ea typeface="Roboto"/>
                <a:cs typeface="Roboto"/>
                <a:sym typeface="Roboto"/>
              </a:rPr>
              <a:t>Dave Lambert, Jefe  </a:t>
            </a:r>
            <a:endParaRPr b="1" sz="2000">
              <a:solidFill>
                <a:srgbClr val="B81124"/>
              </a:solidFill>
              <a:latin typeface="Roboto"/>
              <a:ea typeface="Roboto"/>
              <a:cs typeface="Roboto"/>
              <a:sym typeface="Roboto"/>
            </a:endParaRPr>
          </a:p>
          <a:p>
            <a:pPr indent="0" lvl="0" marL="914400" rtl="0" algn="l">
              <a:lnSpc>
                <a:spcPct val="110000"/>
              </a:lnSpc>
              <a:spcBef>
                <a:spcPts val="0"/>
              </a:spcBef>
              <a:spcAft>
                <a:spcPts val="0"/>
              </a:spcAft>
              <a:buNone/>
            </a:pPr>
            <a:r>
              <a:rPr b="1" lang="es" sz="2000">
                <a:solidFill>
                  <a:srgbClr val="B81124"/>
                </a:solidFill>
                <a:latin typeface="Roboto"/>
                <a:ea typeface="Roboto"/>
                <a:cs typeface="Roboto"/>
                <a:sym typeface="Roboto"/>
              </a:rPr>
              <a:t>Cokeburg Volunteer Fire Co.</a:t>
            </a:r>
            <a:endParaRPr b="1" sz="2000">
              <a:solidFill>
                <a:srgbClr val="B81124"/>
              </a:solidFill>
              <a:latin typeface="Roboto"/>
              <a:ea typeface="Roboto"/>
              <a:cs typeface="Roboto"/>
              <a:sym typeface="Roboto"/>
            </a:endParaRPr>
          </a:p>
        </p:txBody>
      </p:sp>
      <p:grpSp>
        <p:nvGrpSpPr>
          <p:cNvPr id="712" name="Google Shape;712;p78"/>
          <p:cNvGrpSpPr/>
          <p:nvPr/>
        </p:nvGrpSpPr>
        <p:grpSpPr>
          <a:xfrm>
            <a:off x="3997719" y="3713582"/>
            <a:ext cx="3970022" cy="901334"/>
            <a:chOff x="4131013" y="3680200"/>
            <a:chExt cx="4337400" cy="1052100"/>
          </a:xfrm>
        </p:grpSpPr>
        <p:sp>
          <p:nvSpPr>
            <p:cNvPr id="713" name="Google Shape;713;p78"/>
            <p:cNvSpPr/>
            <p:nvPr/>
          </p:nvSpPr>
          <p:spPr>
            <a:xfrm>
              <a:off x="4131013" y="3680200"/>
              <a:ext cx="4337400" cy="1052100"/>
            </a:xfrm>
            <a:prstGeom prst="rect">
              <a:avLst/>
            </a:prstGeom>
            <a:solidFill>
              <a:srgbClr val="FFFFFF"/>
            </a:solidFill>
            <a:ln cap="flat" cmpd="sng" w="9525">
              <a:solidFill>
                <a:srgbClr val="22222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78"/>
            <p:cNvPicPr preferRelativeResize="0"/>
            <p:nvPr/>
          </p:nvPicPr>
          <p:blipFill>
            <a:blip r:embed="rId3">
              <a:alphaModFix/>
            </a:blip>
            <a:stretch>
              <a:fillRect/>
            </a:stretch>
          </p:blipFill>
          <p:spPr>
            <a:xfrm>
              <a:off x="4196175" y="3764726"/>
              <a:ext cx="4207070" cy="883050"/>
            </a:xfrm>
            <a:prstGeom prst="rect">
              <a:avLst/>
            </a:prstGeom>
            <a:noFill/>
            <a:ln>
              <a:noFill/>
            </a:ln>
          </p:spPr>
        </p:pic>
      </p:grpSp>
      <p:pic>
        <p:nvPicPr>
          <p:cNvPr descr="Laptop outline" id="715" name="Google Shape;715;p78"/>
          <p:cNvPicPr preferRelativeResize="0"/>
          <p:nvPr/>
        </p:nvPicPr>
        <p:blipFill rotWithShape="1">
          <a:blip r:embed="rId4">
            <a:alphaModFix/>
          </a:blip>
          <a:srcRect b="0" l="0" r="0" t="0"/>
          <a:stretch/>
        </p:blipFill>
        <p:spPr>
          <a:xfrm>
            <a:off x="1154634" y="325770"/>
            <a:ext cx="1011200" cy="1011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9"/>
          <p:cNvSpPr txBox="1"/>
          <p:nvPr>
            <p:ph type="title"/>
          </p:nvPr>
        </p:nvSpPr>
        <p:spPr>
          <a:xfrm>
            <a:off x="1458450" y="526350"/>
            <a:ext cx="6227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Oportunidades para Participar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0"/>
          <p:cNvSpPr txBox="1"/>
          <p:nvPr>
            <p:ph type="title"/>
          </p:nvPr>
        </p:nvSpPr>
        <p:spPr>
          <a:xfrm>
            <a:off x="471900" y="117900"/>
            <a:ext cx="8222100" cy="148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4000"/>
              <a:t>Recursos en digitalinclusion.org/dn</a:t>
            </a:r>
            <a:endParaRPr sz="4000"/>
          </a:p>
        </p:txBody>
      </p:sp>
      <p:sp>
        <p:nvSpPr>
          <p:cNvPr id="726" name="Google Shape;726;p80"/>
          <p:cNvSpPr txBox="1"/>
          <p:nvPr/>
        </p:nvSpPr>
        <p:spPr>
          <a:xfrm>
            <a:off x="145375" y="2287350"/>
            <a:ext cx="15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latin typeface="Roboto"/>
              <a:ea typeface="Roboto"/>
              <a:cs typeface="Roboto"/>
              <a:sym typeface="Roboto"/>
            </a:endParaRPr>
          </a:p>
        </p:txBody>
      </p:sp>
      <p:pic>
        <p:nvPicPr>
          <p:cNvPr id="727" name="Google Shape;727;p80"/>
          <p:cNvPicPr preferRelativeResize="0"/>
          <p:nvPr/>
        </p:nvPicPr>
        <p:blipFill rotWithShape="1">
          <a:blip r:embed="rId3">
            <a:alphaModFix/>
          </a:blip>
          <a:srcRect b="24590" l="0" r="9239" t="0"/>
          <a:stretch/>
        </p:blipFill>
        <p:spPr>
          <a:xfrm>
            <a:off x="3437325" y="2152075"/>
            <a:ext cx="5421824" cy="2424050"/>
          </a:xfrm>
          <a:prstGeom prst="rect">
            <a:avLst/>
          </a:prstGeom>
          <a:noFill/>
          <a:ln>
            <a:noFill/>
          </a:ln>
        </p:spPr>
      </p:pic>
      <p:sp>
        <p:nvSpPr>
          <p:cNvPr id="728" name="Google Shape;728;p80"/>
          <p:cNvSpPr txBox="1"/>
          <p:nvPr/>
        </p:nvSpPr>
        <p:spPr>
          <a:xfrm>
            <a:off x="0" y="1913075"/>
            <a:ext cx="3504600" cy="22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rgbClr val="414042"/>
              </a:solidFill>
              <a:latin typeface="Roboto"/>
              <a:ea typeface="Roboto"/>
              <a:cs typeface="Roboto"/>
              <a:sym typeface="Roboto"/>
            </a:endParaRPr>
          </a:p>
          <a:p>
            <a:pPr indent="-342900" lvl="0" marL="457200" rtl="0" algn="l">
              <a:lnSpc>
                <a:spcPct val="115000"/>
              </a:lnSpc>
              <a:spcBef>
                <a:spcPts val="1200"/>
              </a:spcBef>
              <a:spcAft>
                <a:spcPts val="0"/>
              </a:spcAft>
              <a:buClr>
                <a:srgbClr val="414042"/>
              </a:buClr>
              <a:buSzPts val="1800"/>
              <a:buFont typeface="Roboto"/>
              <a:buChar char="●"/>
            </a:pPr>
            <a:r>
              <a:rPr lang="es" sz="1800">
                <a:solidFill>
                  <a:srgbClr val="414042"/>
                </a:solidFill>
                <a:latin typeface="Roboto"/>
                <a:ea typeface="Roboto"/>
                <a:cs typeface="Roboto"/>
                <a:sym typeface="Roboto"/>
              </a:rPr>
              <a:t>Descripción del trabajo</a:t>
            </a:r>
            <a:endParaRPr sz="1800">
              <a:solidFill>
                <a:srgbClr val="414042"/>
              </a:solidFill>
              <a:latin typeface="Roboto"/>
              <a:ea typeface="Roboto"/>
              <a:cs typeface="Roboto"/>
              <a:sym typeface="Roboto"/>
            </a:endParaRPr>
          </a:p>
          <a:p>
            <a:pPr indent="-342900" lvl="0" marL="457200" rtl="0" algn="l">
              <a:lnSpc>
                <a:spcPct val="115000"/>
              </a:lnSpc>
              <a:spcBef>
                <a:spcPts val="0"/>
              </a:spcBef>
              <a:spcAft>
                <a:spcPts val="0"/>
              </a:spcAft>
              <a:buClr>
                <a:srgbClr val="414042"/>
              </a:buClr>
              <a:buSzPts val="1800"/>
              <a:buFont typeface="Roboto"/>
              <a:buChar char="●"/>
            </a:pPr>
            <a:r>
              <a:rPr lang="es" sz="1800">
                <a:solidFill>
                  <a:srgbClr val="414042"/>
                </a:solidFill>
                <a:latin typeface="Roboto"/>
                <a:ea typeface="Roboto"/>
                <a:cs typeface="Roboto"/>
                <a:sym typeface="Roboto"/>
              </a:rPr>
              <a:t>Formulario de admisión</a:t>
            </a:r>
            <a:endParaRPr sz="1800">
              <a:solidFill>
                <a:srgbClr val="414042"/>
              </a:solidFill>
              <a:latin typeface="Roboto"/>
              <a:ea typeface="Roboto"/>
              <a:cs typeface="Roboto"/>
              <a:sym typeface="Roboto"/>
            </a:endParaRPr>
          </a:p>
          <a:p>
            <a:pPr indent="-342900" lvl="0" marL="457200" rtl="0" algn="l">
              <a:lnSpc>
                <a:spcPct val="115000"/>
              </a:lnSpc>
              <a:spcBef>
                <a:spcPts val="0"/>
              </a:spcBef>
              <a:spcAft>
                <a:spcPts val="0"/>
              </a:spcAft>
              <a:buClr>
                <a:srgbClr val="414042"/>
              </a:buClr>
              <a:buSzPts val="1800"/>
              <a:buFont typeface="Roboto"/>
              <a:buChar char="●"/>
            </a:pPr>
            <a:r>
              <a:rPr lang="es" sz="1800">
                <a:solidFill>
                  <a:srgbClr val="414042"/>
                </a:solidFill>
                <a:latin typeface="Roboto"/>
                <a:ea typeface="Roboto"/>
                <a:cs typeface="Roboto"/>
                <a:sym typeface="Roboto"/>
              </a:rPr>
              <a:t>Evaluación de habilidades</a:t>
            </a:r>
            <a:endParaRPr sz="1800">
              <a:solidFill>
                <a:srgbClr val="414042"/>
              </a:solidFill>
              <a:latin typeface="Roboto"/>
              <a:ea typeface="Roboto"/>
              <a:cs typeface="Roboto"/>
              <a:sym typeface="Roboto"/>
            </a:endParaRPr>
          </a:p>
          <a:p>
            <a:pPr indent="-342900" lvl="0" marL="457200" rtl="0" algn="l">
              <a:lnSpc>
                <a:spcPct val="115000"/>
              </a:lnSpc>
              <a:spcBef>
                <a:spcPts val="0"/>
              </a:spcBef>
              <a:spcAft>
                <a:spcPts val="0"/>
              </a:spcAft>
              <a:buClr>
                <a:srgbClr val="414042"/>
              </a:buClr>
              <a:buSzPts val="1800"/>
              <a:buFont typeface="Roboto"/>
              <a:buChar char="●"/>
            </a:pPr>
            <a:r>
              <a:rPr lang="es" sz="1800">
                <a:solidFill>
                  <a:srgbClr val="414042"/>
                </a:solidFill>
                <a:latin typeface="Roboto"/>
                <a:ea typeface="Roboto"/>
                <a:cs typeface="Roboto"/>
                <a:sym typeface="Roboto"/>
              </a:rPr>
              <a:t>Documentos de una página</a:t>
            </a:r>
            <a:endParaRPr sz="1800">
              <a:solidFill>
                <a:srgbClr val="414042"/>
              </a:solidFill>
              <a:latin typeface="Roboto"/>
              <a:ea typeface="Roboto"/>
              <a:cs typeface="Roboto"/>
              <a:sym typeface="Roboto"/>
            </a:endParaRPr>
          </a:p>
          <a:p>
            <a:pPr indent="-342900" lvl="0" marL="457200" rtl="0" algn="l">
              <a:lnSpc>
                <a:spcPct val="115000"/>
              </a:lnSpc>
              <a:spcBef>
                <a:spcPts val="0"/>
              </a:spcBef>
              <a:spcAft>
                <a:spcPts val="0"/>
              </a:spcAft>
              <a:buClr>
                <a:srgbClr val="414042"/>
              </a:buClr>
              <a:buSzPts val="1800"/>
              <a:buFont typeface="Roboto"/>
              <a:buChar char="●"/>
            </a:pPr>
            <a:r>
              <a:rPr lang="es" sz="1800">
                <a:solidFill>
                  <a:srgbClr val="414042"/>
                </a:solidFill>
                <a:latin typeface="Roboto"/>
                <a:ea typeface="Roboto"/>
                <a:cs typeface="Roboto"/>
                <a:sym typeface="Roboto"/>
              </a:rPr>
              <a:t>Explicación del proceso</a:t>
            </a:r>
            <a:endParaRPr sz="1800">
              <a:solidFill>
                <a:srgbClr val="414042"/>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1"/>
          <p:cNvSpPr txBox="1"/>
          <p:nvPr>
            <p:ph type="title"/>
          </p:nvPr>
        </p:nvSpPr>
        <p:spPr>
          <a:xfrm>
            <a:off x="471900" y="117900"/>
            <a:ext cx="8222100" cy="148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000"/>
              <a:t>Cuéntale a NDIA sobre tu </a:t>
            </a:r>
            <a:endParaRPr sz="3000"/>
          </a:p>
          <a:p>
            <a:pPr indent="0" lvl="0" marL="0" rtl="0" algn="ctr">
              <a:spcBef>
                <a:spcPts val="0"/>
              </a:spcBef>
              <a:spcAft>
                <a:spcPts val="0"/>
              </a:spcAft>
              <a:buNone/>
            </a:pPr>
            <a:r>
              <a:rPr lang="es" sz="3000"/>
              <a:t>Programa de Especialistas en Acceso </a:t>
            </a:r>
            <a:r>
              <a:rPr lang="es" sz="3000"/>
              <a:t>Tecnológico</a:t>
            </a:r>
            <a:r>
              <a:rPr lang="es" sz="3000"/>
              <a:t>  </a:t>
            </a:r>
            <a:endParaRPr sz="3000"/>
          </a:p>
        </p:txBody>
      </p:sp>
      <p:sp>
        <p:nvSpPr>
          <p:cNvPr id="734" name="Google Shape;734;p81"/>
          <p:cNvSpPr txBox="1"/>
          <p:nvPr/>
        </p:nvSpPr>
        <p:spPr>
          <a:xfrm>
            <a:off x="145375" y="2287350"/>
            <a:ext cx="15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latin typeface="Roboto"/>
              <a:ea typeface="Roboto"/>
              <a:cs typeface="Roboto"/>
              <a:sym typeface="Roboto"/>
            </a:endParaRPr>
          </a:p>
        </p:txBody>
      </p:sp>
      <p:sp>
        <p:nvSpPr>
          <p:cNvPr id="735" name="Google Shape;735;p81"/>
          <p:cNvSpPr txBox="1"/>
          <p:nvPr/>
        </p:nvSpPr>
        <p:spPr>
          <a:xfrm>
            <a:off x="471900" y="2083200"/>
            <a:ext cx="5455200" cy="201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2300">
                <a:solidFill>
                  <a:schemeClr val="dk2"/>
                </a:solidFill>
                <a:latin typeface="Roboto"/>
                <a:ea typeface="Roboto"/>
                <a:cs typeface="Roboto"/>
                <a:sym typeface="Roboto"/>
              </a:rPr>
              <a:t> A NDIA le encantaría saber más sobre tu programa. </a:t>
            </a:r>
            <a:endParaRPr b="1" sz="2300">
              <a:solidFill>
                <a:schemeClr val="dk2"/>
              </a:solidFill>
              <a:latin typeface="Roboto"/>
              <a:ea typeface="Roboto"/>
              <a:cs typeface="Roboto"/>
              <a:sym typeface="Roboto"/>
            </a:endParaRPr>
          </a:p>
          <a:p>
            <a:pPr indent="0" lvl="0" marL="0" rtl="0" algn="l">
              <a:lnSpc>
                <a:spcPct val="115000"/>
              </a:lnSpc>
              <a:spcBef>
                <a:spcPts val="1200"/>
              </a:spcBef>
              <a:spcAft>
                <a:spcPts val="1200"/>
              </a:spcAft>
              <a:buNone/>
            </a:pPr>
            <a:r>
              <a:rPr lang="es" sz="2300" u="sng">
                <a:solidFill>
                  <a:srgbClr val="B81124"/>
                </a:solidFill>
                <a:latin typeface="Roboto"/>
                <a:ea typeface="Roboto"/>
                <a:cs typeface="Roboto"/>
                <a:sym typeface="Roboto"/>
                <a:hlinkClick r:id="rId3">
                  <a:extLst>
                    <a:ext uri="{A12FA001-AC4F-418D-AE19-62706E023703}">
                      <ahyp:hlinkClr val="tx"/>
                    </a:ext>
                  </a:extLst>
                </a:hlinkClick>
              </a:rPr>
              <a:t>Comparte detalles sobre tu ubicación, socios y base de clientes aquí</a:t>
            </a:r>
            <a:r>
              <a:rPr b="1" lang="es" sz="2300">
                <a:solidFill>
                  <a:srgbClr val="B81124"/>
                </a:solidFill>
                <a:latin typeface="Roboto"/>
                <a:ea typeface="Roboto"/>
                <a:cs typeface="Roboto"/>
                <a:sym typeface="Roboto"/>
              </a:rPr>
              <a:t>.</a:t>
            </a:r>
            <a:endParaRPr b="1" sz="2300">
              <a:solidFill>
                <a:srgbClr val="B81124"/>
              </a:solidFill>
              <a:latin typeface="Roboto"/>
              <a:ea typeface="Roboto"/>
              <a:cs typeface="Roboto"/>
              <a:sym typeface="Roboto"/>
            </a:endParaRPr>
          </a:p>
        </p:txBody>
      </p:sp>
      <p:pic>
        <p:nvPicPr>
          <p:cNvPr id="736" name="Google Shape;736;p81"/>
          <p:cNvPicPr preferRelativeResize="0"/>
          <p:nvPr/>
        </p:nvPicPr>
        <p:blipFill>
          <a:blip r:embed="rId4">
            <a:alphaModFix/>
          </a:blip>
          <a:stretch>
            <a:fillRect/>
          </a:stretch>
        </p:blipFill>
        <p:spPr>
          <a:xfrm>
            <a:off x="6079500" y="1758900"/>
            <a:ext cx="2498326" cy="3232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2"/>
          <p:cNvSpPr txBox="1"/>
          <p:nvPr>
            <p:ph type="title"/>
          </p:nvPr>
        </p:nvSpPr>
        <p:spPr>
          <a:xfrm>
            <a:off x="471900" y="457925"/>
            <a:ext cx="8222100" cy="76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4000"/>
              <a:t>Únete a la Comunidad NDIA</a:t>
            </a:r>
            <a:endParaRPr sz="4000"/>
          </a:p>
        </p:txBody>
      </p:sp>
      <p:sp>
        <p:nvSpPr>
          <p:cNvPr id="742" name="Google Shape;742;p82"/>
          <p:cNvSpPr txBox="1"/>
          <p:nvPr/>
        </p:nvSpPr>
        <p:spPr>
          <a:xfrm>
            <a:off x="1301700" y="4712400"/>
            <a:ext cx="3958500" cy="4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s" sz="1600"/>
              <a:t>Únete a NDIA: digitalinclusion.org/join/</a:t>
            </a:r>
            <a:endParaRPr b="1" sz="1600">
              <a:solidFill>
                <a:srgbClr val="B81124"/>
              </a:solidFill>
              <a:latin typeface="Roboto"/>
              <a:ea typeface="Roboto"/>
              <a:cs typeface="Roboto"/>
              <a:sym typeface="Roboto"/>
            </a:endParaRPr>
          </a:p>
        </p:txBody>
      </p:sp>
      <p:pic>
        <p:nvPicPr>
          <p:cNvPr id="743" name="Google Shape;743;p82"/>
          <p:cNvPicPr preferRelativeResize="0"/>
          <p:nvPr/>
        </p:nvPicPr>
        <p:blipFill>
          <a:blip r:embed="rId3">
            <a:alphaModFix/>
          </a:blip>
          <a:stretch>
            <a:fillRect/>
          </a:stretch>
        </p:blipFill>
        <p:spPr>
          <a:xfrm>
            <a:off x="5333676" y="1883228"/>
            <a:ext cx="1501778" cy="1460117"/>
          </a:xfrm>
          <a:prstGeom prst="rect">
            <a:avLst/>
          </a:prstGeom>
          <a:noFill/>
          <a:ln>
            <a:noFill/>
          </a:ln>
        </p:spPr>
      </p:pic>
      <p:pic>
        <p:nvPicPr>
          <p:cNvPr id="744" name="Google Shape;744;p82"/>
          <p:cNvPicPr preferRelativeResize="0"/>
          <p:nvPr/>
        </p:nvPicPr>
        <p:blipFill>
          <a:blip r:embed="rId4">
            <a:alphaModFix/>
          </a:blip>
          <a:stretch>
            <a:fillRect/>
          </a:stretch>
        </p:blipFill>
        <p:spPr>
          <a:xfrm>
            <a:off x="6898343" y="1883225"/>
            <a:ext cx="1501780" cy="1460122"/>
          </a:xfrm>
          <a:prstGeom prst="rect">
            <a:avLst/>
          </a:prstGeom>
          <a:noFill/>
          <a:ln>
            <a:noFill/>
          </a:ln>
        </p:spPr>
      </p:pic>
      <p:pic>
        <p:nvPicPr>
          <p:cNvPr id="745" name="Google Shape;745;p82"/>
          <p:cNvPicPr preferRelativeResize="0"/>
          <p:nvPr/>
        </p:nvPicPr>
        <p:blipFill>
          <a:blip r:embed="rId5">
            <a:alphaModFix/>
          </a:blip>
          <a:stretch>
            <a:fillRect/>
          </a:stretch>
        </p:blipFill>
        <p:spPr>
          <a:xfrm>
            <a:off x="6898346" y="3389852"/>
            <a:ext cx="1501778" cy="1460122"/>
          </a:xfrm>
          <a:prstGeom prst="rect">
            <a:avLst/>
          </a:prstGeom>
          <a:noFill/>
          <a:ln>
            <a:noFill/>
          </a:ln>
        </p:spPr>
      </p:pic>
      <p:pic>
        <p:nvPicPr>
          <p:cNvPr id="746" name="Google Shape;746;p82"/>
          <p:cNvPicPr preferRelativeResize="0"/>
          <p:nvPr/>
        </p:nvPicPr>
        <p:blipFill>
          <a:blip r:embed="rId6">
            <a:alphaModFix/>
          </a:blip>
          <a:stretch>
            <a:fillRect/>
          </a:stretch>
        </p:blipFill>
        <p:spPr>
          <a:xfrm>
            <a:off x="5333675" y="3389856"/>
            <a:ext cx="1501778" cy="1460117"/>
          </a:xfrm>
          <a:prstGeom prst="rect">
            <a:avLst/>
          </a:prstGeom>
          <a:noFill/>
          <a:ln>
            <a:noFill/>
          </a:ln>
        </p:spPr>
      </p:pic>
      <p:sp>
        <p:nvSpPr>
          <p:cNvPr id="747" name="Google Shape;747;p82"/>
          <p:cNvSpPr txBox="1"/>
          <p:nvPr>
            <p:ph idx="1" type="body"/>
          </p:nvPr>
        </p:nvSpPr>
        <p:spPr>
          <a:xfrm>
            <a:off x="471900" y="1995275"/>
            <a:ext cx="4559700" cy="237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a:solidFill>
                  <a:srgbClr val="000000"/>
                </a:solidFill>
              </a:rPr>
              <a:t>Conviértete en un Afiliado y obtén acceso gratuito a: </a:t>
            </a:r>
            <a:endParaRPr>
              <a:solidFill>
                <a:srgbClr val="000000"/>
              </a:solidFill>
            </a:endParaRPr>
          </a:p>
          <a:p>
            <a:pPr indent="-342900" lvl="0" marL="457200" rtl="0" algn="l">
              <a:lnSpc>
                <a:spcPct val="100000"/>
              </a:lnSpc>
              <a:spcBef>
                <a:spcPts val="1200"/>
              </a:spcBef>
              <a:spcAft>
                <a:spcPts val="0"/>
              </a:spcAft>
              <a:buClr>
                <a:srgbClr val="FFFFFF"/>
              </a:buClr>
              <a:buSzPts val="1800"/>
              <a:buChar char="●"/>
            </a:pPr>
            <a:r>
              <a:rPr lang="es">
                <a:solidFill>
                  <a:srgbClr val="000000"/>
                </a:solidFill>
              </a:rPr>
              <a:t>Lista de correo de NDIA con recursos, investigaciones y herramientas gratuitas</a:t>
            </a:r>
            <a:endParaRPr>
              <a:solidFill>
                <a:srgbClr val="000000"/>
              </a:solidFill>
            </a:endParaRPr>
          </a:p>
          <a:p>
            <a:pPr indent="-342900" lvl="0" marL="457200" rtl="0" algn="l">
              <a:lnSpc>
                <a:spcPct val="100000"/>
              </a:lnSpc>
              <a:spcBef>
                <a:spcPts val="0"/>
              </a:spcBef>
              <a:spcAft>
                <a:spcPts val="0"/>
              </a:spcAft>
              <a:buClr>
                <a:srgbClr val="FFFFFF"/>
              </a:buClr>
              <a:buSzPts val="1800"/>
              <a:buChar char="●"/>
            </a:pPr>
            <a:r>
              <a:rPr lang="es">
                <a:solidFill>
                  <a:srgbClr val="000000"/>
                </a:solidFill>
              </a:rPr>
              <a:t>Llamadas comunitarias mensuales</a:t>
            </a:r>
            <a:endParaRPr>
              <a:solidFill>
                <a:srgbClr val="000000"/>
              </a:solidFill>
            </a:endParaRPr>
          </a:p>
          <a:p>
            <a:pPr indent="-342900" lvl="0" marL="457200" rtl="0" algn="l">
              <a:lnSpc>
                <a:spcPct val="100000"/>
              </a:lnSpc>
              <a:spcBef>
                <a:spcPts val="0"/>
              </a:spcBef>
              <a:spcAft>
                <a:spcPts val="0"/>
              </a:spcAft>
              <a:buClr>
                <a:srgbClr val="FFFFFF"/>
              </a:buClr>
              <a:buSzPts val="1800"/>
              <a:buChar char="●"/>
            </a:pPr>
            <a:r>
              <a:rPr lang="es">
                <a:solidFill>
                  <a:srgbClr val="000000"/>
                </a:solidFill>
              </a:rPr>
              <a:t>Boletín mensual</a:t>
            </a:r>
            <a:endParaRPr>
              <a:solidFill>
                <a:srgbClr val="000000"/>
              </a:solidFill>
            </a:endParaRPr>
          </a:p>
        </p:txBody>
      </p:sp>
      <p:pic>
        <p:nvPicPr>
          <p:cNvPr id="748" name="Google Shape;748;p82"/>
          <p:cNvPicPr preferRelativeResize="0"/>
          <p:nvPr/>
        </p:nvPicPr>
        <p:blipFill rotWithShape="1">
          <a:blip r:embed="rId7">
            <a:alphaModFix/>
          </a:blip>
          <a:srcRect b="33101" l="28736" r="29484" t="32877"/>
          <a:stretch/>
        </p:blipFill>
        <p:spPr>
          <a:xfrm>
            <a:off x="536963" y="2843337"/>
            <a:ext cx="338596" cy="275713"/>
          </a:xfrm>
          <a:prstGeom prst="rect">
            <a:avLst/>
          </a:prstGeom>
          <a:noFill/>
          <a:ln>
            <a:noFill/>
          </a:ln>
        </p:spPr>
      </p:pic>
      <p:pic>
        <p:nvPicPr>
          <p:cNvPr id="749" name="Google Shape;749;p82"/>
          <p:cNvPicPr preferRelativeResize="0"/>
          <p:nvPr/>
        </p:nvPicPr>
        <p:blipFill rotWithShape="1">
          <a:blip r:embed="rId7">
            <a:alphaModFix/>
          </a:blip>
          <a:srcRect b="33101" l="28736" r="29484" t="32877"/>
          <a:stretch/>
        </p:blipFill>
        <p:spPr>
          <a:xfrm>
            <a:off x="536963" y="3607012"/>
            <a:ext cx="338596" cy="275713"/>
          </a:xfrm>
          <a:prstGeom prst="rect">
            <a:avLst/>
          </a:prstGeom>
          <a:noFill/>
          <a:ln>
            <a:noFill/>
          </a:ln>
        </p:spPr>
      </p:pic>
      <p:pic>
        <p:nvPicPr>
          <p:cNvPr id="750" name="Google Shape;750;p82"/>
          <p:cNvPicPr preferRelativeResize="0"/>
          <p:nvPr/>
        </p:nvPicPr>
        <p:blipFill rotWithShape="1">
          <a:blip r:embed="rId7">
            <a:alphaModFix/>
          </a:blip>
          <a:srcRect b="33101" l="28736" r="29484" t="32877"/>
          <a:stretch/>
        </p:blipFill>
        <p:spPr>
          <a:xfrm>
            <a:off x="536963" y="3870537"/>
            <a:ext cx="338596" cy="2757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s" sz="3600"/>
              <a:t>Únete al Grupo de Trabajo</a:t>
            </a:r>
            <a:endParaRPr sz="3600"/>
          </a:p>
        </p:txBody>
      </p:sp>
      <p:sp>
        <p:nvSpPr>
          <p:cNvPr id="756" name="Google Shape;756;p83"/>
          <p:cNvSpPr txBox="1"/>
          <p:nvPr/>
        </p:nvSpPr>
        <p:spPr>
          <a:xfrm>
            <a:off x="145375" y="2287350"/>
            <a:ext cx="15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latin typeface="Roboto"/>
              <a:ea typeface="Roboto"/>
              <a:cs typeface="Roboto"/>
              <a:sym typeface="Roboto"/>
            </a:endParaRPr>
          </a:p>
        </p:txBody>
      </p:sp>
      <p:sp>
        <p:nvSpPr>
          <p:cNvPr id="757" name="Google Shape;757;p83"/>
          <p:cNvSpPr txBox="1"/>
          <p:nvPr/>
        </p:nvSpPr>
        <p:spPr>
          <a:xfrm>
            <a:off x="306750" y="1849056"/>
            <a:ext cx="8552400" cy="6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t/>
            </a:r>
            <a:endParaRPr b="1" sz="3000">
              <a:solidFill>
                <a:srgbClr val="B81124"/>
              </a:solidFill>
              <a:latin typeface="Roboto"/>
              <a:ea typeface="Roboto"/>
              <a:cs typeface="Roboto"/>
              <a:sym typeface="Roboto"/>
            </a:endParaRPr>
          </a:p>
        </p:txBody>
      </p:sp>
      <p:sp>
        <p:nvSpPr>
          <p:cNvPr id="758" name="Google Shape;758;p83"/>
          <p:cNvSpPr txBox="1"/>
          <p:nvPr/>
        </p:nvSpPr>
        <p:spPr>
          <a:xfrm>
            <a:off x="447525" y="1828800"/>
            <a:ext cx="5220300" cy="21060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414042"/>
              </a:buClr>
              <a:buSzPts val="2000"/>
              <a:buFont typeface="Roboto"/>
              <a:buChar char="●"/>
            </a:pPr>
            <a:r>
              <a:rPr lang="es" sz="2000">
                <a:solidFill>
                  <a:srgbClr val="414042"/>
                </a:solidFill>
                <a:latin typeface="Roboto"/>
                <a:ea typeface="Roboto"/>
                <a:cs typeface="Roboto"/>
                <a:sym typeface="Roboto"/>
              </a:rPr>
              <a:t>Comunidad de práctica con más de 450 afiliados de NDIA</a:t>
            </a:r>
            <a:endParaRPr sz="2000">
              <a:solidFill>
                <a:srgbClr val="414042"/>
              </a:solidFill>
              <a:latin typeface="Roboto"/>
              <a:ea typeface="Roboto"/>
              <a:cs typeface="Roboto"/>
              <a:sym typeface="Roboto"/>
            </a:endParaRPr>
          </a:p>
          <a:p>
            <a:pPr indent="-355600" lvl="0" marL="457200" rtl="0" algn="l">
              <a:lnSpc>
                <a:spcPct val="115000"/>
              </a:lnSpc>
              <a:spcBef>
                <a:spcPts val="1000"/>
              </a:spcBef>
              <a:spcAft>
                <a:spcPts val="1000"/>
              </a:spcAft>
              <a:buClr>
                <a:srgbClr val="414042"/>
              </a:buClr>
              <a:buSzPts val="2000"/>
              <a:buFont typeface="Roboto"/>
              <a:buChar char="●"/>
            </a:pPr>
            <a:r>
              <a:rPr lang="es" sz="2000">
                <a:solidFill>
                  <a:srgbClr val="414042"/>
                </a:solidFill>
                <a:latin typeface="Roboto"/>
                <a:ea typeface="Roboto"/>
                <a:cs typeface="Roboto"/>
                <a:sym typeface="Roboto"/>
              </a:rPr>
              <a:t>Llamada mensual y mini-listserv dedicados a hablar de las especialistas en acceso </a:t>
            </a:r>
            <a:r>
              <a:rPr lang="es" sz="2000">
                <a:solidFill>
                  <a:srgbClr val="414042"/>
                </a:solidFill>
                <a:latin typeface="Roboto"/>
                <a:ea typeface="Roboto"/>
                <a:cs typeface="Roboto"/>
                <a:sym typeface="Roboto"/>
              </a:rPr>
              <a:t>tecnológico</a:t>
            </a:r>
            <a:r>
              <a:rPr lang="es" sz="2000">
                <a:solidFill>
                  <a:srgbClr val="414042"/>
                </a:solidFill>
                <a:latin typeface="Roboto"/>
                <a:ea typeface="Roboto"/>
                <a:cs typeface="Roboto"/>
                <a:sym typeface="Roboto"/>
              </a:rPr>
              <a:t> </a:t>
            </a:r>
            <a:endParaRPr sz="2000">
              <a:solidFill>
                <a:srgbClr val="414042"/>
              </a:solidFill>
              <a:latin typeface="Roboto"/>
              <a:ea typeface="Roboto"/>
              <a:cs typeface="Roboto"/>
              <a:sym typeface="Roboto"/>
            </a:endParaRPr>
          </a:p>
        </p:txBody>
      </p:sp>
      <p:sp>
        <p:nvSpPr>
          <p:cNvPr id="759" name="Google Shape;759;p83"/>
          <p:cNvSpPr txBox="1"/>
          <p:nvPr/>
        </p:nvSpPr>
        <p:spPr>
          <a:xfrm>
            <a:off x="904750" y="4000575"/>
            <a:ext cx="4885200" cy="4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lang="es" sz="1900">
                <a:solidFill>
                  <a:srgbClr val="B81124"/>
                </a:solidFill>
                <a:latin typeface="Roboto"/>
                <a:ea typeface="Roboto"/>
                <a:cs typeface="Roboto"/>
                <a:sym typeface="Roboto"/>
              </a:rPr>
              <a:t>Correo electrónico: dignavsupport@digitalinclusion.org</a:t>
            </a:r>
            <a:endParaRPr b="1" sz="1900">
              <a:solidFill>
                <a:srgbClr val="B81124"/>
              </a:solidFill>
              <a:latin typeface="Roboto"/>
              <a:ea typeface="Roboto"/>
              <a:cs typeface="Roboto"/>
              <a:sym typeface="Roboto"/>
            </a:endParaRPr>
          </a:p>
        </p:txBody>
      </p:sp>
      <p:pic>
        <p:nvPicPr>
          <p:cNvPr id="760" name="Google Shape;760;p83"/>
          <p:cNvPicPr preferRelativeResize="0"/>
          <p:nvPr/>
        </p:nvPicPr>
        <p:blipFill>
          <a:blip r:embed="rId3">
            <a:alphaModFix/>
          </a:blip>
          <a:stretch>
            <a:fillRect/>
          </a:stretch>
        </p:blipFill>
        <p:spPr>
          <a:xfrm>
            <a:off x="5107925" y="240875"/>
            <a:ext cx="4224924" cy="5250401"/>
          </a:xfrm>
          <a:prstGeom prst="rect">
            <a:avLst/>
          </a:prstGeom>
          <a:noFill/>
          <a:ln>
            <a:noFill/>
          </a:ln>
        </p:spPr>
      </p:pic>
      <p:sp>
        <p:nvSpPr>
          <p:cNvPr id="761" name="Google Shape;761;p83"/>
          <p:cNvSpPr txBox="1"/>
          <p:nvPr/>
        </p:nvSpPr>
        <p:spPr>
          <a:xfrm>
            <a:off x="447525" y="862375"/>
            <a:ext cx="6748800" cy="58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lang="es" sz="2400">
                <a:solidFill>
                  <a:srgbClr val="B81124"/>
                </a:solidFill>
                <a:latin typeface="Roboto"/>
                <a:ea typeface="Roboto"/>
                <a:cs typeface="Roboto"/>
                <a:sym typeface="Roboto"/>
              </a:rPr>
              <a:t>Grupo de Trabajo de Especialistas en Acceso </a:t>
            </a:r>
            <a:r>
              <a:rPr b="1" lang="es" sz="2400">
                <a:solidFill>
                  <a:srgbClr val="B81124"/>
                </a:solidFill>
                <a:latin typeface="Roboto"/>
                <a:ea typeface="Roboto"/>
                <a:cs typeface="Roboto"/>
                <a:sym typeface="Roboto"/>
              </a:rPr>
              <a:t>Tecnológico</a:t>
            </a:r>
            <a:r>
              <a:rPr b="1" lang="es" sz="2400">
                <a:solidFill>
                  <a:srgbClr val="B81124"/>
                </a:solidFill>
                <a:latin typeface="Roboto"/>
                <a:ea typeface="Roboto"/>
                <a:cs typeface="Roboto"/>
                <a:sym typeface="Roboto"/>
              </a:rPr>
              <a:t> de NDIA</a:t>
            </a:r>
            <a:endParaRPr b="1" sz="2400">
              <a:solidFill>
                <a:srgbClr val="B81124"/>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4"/>
          <p:cNvSpPr txBox="1"/>
          <p:nvPr>
            <p:ph type="title"/>
          </p:nvPr>
        </p:nvSpPr>
        <p:spPr>
          <a:xfrm>
            <a:off x="612450" y="526350"/>
            <a:ext cx="7919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¿Preguntas?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85"/>
          <p:cNvSpPr txBox="1"/>
          <p:nvPr>
            <p:ph type="title"/>
          </p:nvPr>
        </p:nvSpPr>
        <p:spPr>
          <a:xfrm>
            <a:off x="4832800" y="1654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6000">
                <a:solidFill>
                  <a:srgbClr val="FFFFFF"/>
                </a:solidFill>
              </a:rPr>
              <a:t>¡GRACIAS!</a:t>
            </a:r>
            <a:endParaRPr sz="60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2"/>
          <p:cNvSpPr txBox="1"/>
          <p:nvPr>
            <p:ph type="title"/>
          </p:nvPr>
        </p:nvSpPr>
        <p:spPr>
          <a:xfrm>
            <a:off x="834600" y="582900"/>
            <a:ext cx="7474800" cy="39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4000"/>
              <a:t>Agenda de Hoy</a:t>
            </a:r>
            <a:endParaRPr sz="4000"/>
          </a:p>
          <a:p>
            <a:pPr indent="-368300" lvl="0" marL="457200" rtl="0" algn="l">
              <a:spcBef>
                <a:spcPts val="0"/>
              </a:spcBef>
              <a:spcAft>
                <a:spcPts val="0"/>
              </a:spcAft>
              <a:buSzPts val="2200"/>
              <a:buAutoNum type="arabicPeriod"/>
            </a:pPr>
            <a:r>
              <a:rPr b="0" lang="es" sz="2200"/>
              <a:t>Bienvenida</a:t>
            </a:r>
            <a:endParaRPr b="0" sz="2200"/>
          </a:p>
          <a:p>
            <a:pPr indent="-368300" lvl="0" marL="457200" rtl="0" algn="l">
              <a:spcBef>
                <a:spcPts val="0"/>
              </a:spcBef>
              <a:spcAft>
                <a:spcPts val="0"/>
              </a:spcAft>
              <a:buSzPts val="2200"/>
              <a:buAutoNum type="arabicPeriod"/>
            </a:pPr>
            <a:r>
              <a:rPr b="0" lang="es" sz="2200"/>
              <a:t>Definiciones claves</a:t>
            </a:r>
            <a:endParaRPr b="0" sz="2200"/>
          </a:p>
          <a:p>
            <a:pPr indent="-368300" lvl="0" marL="457200" rtl="0" algn="l">
              <a:spcBef>
                <a:spcPts val="0"/>
              </a:spcBef>
              <a:spcAft>
                <a:spcPts val="0"/>
              </a:spcAft>
              <a:buSzPts val="2200"/>
              <a:buAutoNum type="arabicPeriod"/>
            </a:pPr>
            <a:r>
              <a:rPr b="0" lang="es" sz="2200"/>
              <a:t>¿Qué es un </a:t>
            </a:r>
            <a:r>
              <a:rPr b="0" lang="es" sz="2200"/>
              <a:t>especialista en acceso tecnológico</a:t>
            </a:r>
            <a:r>
              <a:rPr b="0" lang="es" sz="2200"/>
              <a:t>? </a:t>
            </a:r>
            <a:endParaRPr b="0" sz="2200"/>
          </a:p>
          <a:p>
            <a:pPr indent="-368300" lvl="0" marL="457200" rtl="0" algn="l">
              <a:spcBef>
                <a:spcPts val="0"/>
              </a:spcBef>
              <a:spcAft>
                <a:spcPts val="0"/>
              </a:spcAft>
              <a:buSzPts val="2200"/>
              <a:buAutoNum type="arabicPeriod"/>
            </a:pPr>
            <a:r>
              <a:rPr b="0" lang="es" sz="2200"/>
              <a:t>¿Qué hacen los </a:t>
            </a:r>
            <a:r>
              <a:rPr b="0" lang="es" sz="2200"/>
              <a:t>especialistas en acceso tecnológico</a:t>
            </a:r>
            <a:r>
              <a:rPr b="0" lang="es" sz="2200"/>
              <a:t>?</a:t>
            </a:r>
            <a:endParaRPr b="0" sz="2200"/>
          </a:p>
          <a:p>
            <a:pPr indent="-368300" lvl="0" marL="457200" rtl="0" algn="l">
              <a:spcBef>
                <a:spcPts val="0"/>
              </a:spcBef>
              <a:spcAft>
                <a:spcPts val="0"/>
              </a:spcAft>
              <a:buSzPts val="2200"/>
              <a:buAutoNum type="arabicPeriod"/>
            </a:pPr>
            <a:r>
              <a:rPr b="0" lang="es" sz="2200"/>
              <a:t>¿Quiénes son especialistas en acceso tecnológico?</a:t>
            </a:r>
            <a:endParaRPr b="0" sz="2200"/>
          </a:p>
          <a:p>
            <a:pPr indent="-368300" lvl="0" marL="457200" rtl="0" algn="l">
              <a:spcBef>
                <a:spcPts val="0"/>
              </a:spcBef>
              <a:spcAft>
                <a:spcPts val="0"/>
              </a:spcAft>
              <a:buSzPts val="2200"/>
              <a:buAutoNum type="arabicPeriod"/>
            </a:pPr>
            <a:r>
              <a:rPr b="0" lang="es" sz="2200"/>
              <a:t>¿A quiénes ofrecen servicios </a:t>
            </a:r>
            <a:r>
              <a:rPr b="0" lang="es" sz="2200"/>
              <a:t>los</a:t>
            </a:r>
            <a:r>
              <a:rPr b="0" lang="es" sz="2200"/>
              <a:t> especialistas en acceso tecnológico?</a:t>
            </a:r>
            <a:endParaRPr b="0" sz="2200"/>
          </a:p>
          <a:p>
            <a:pPr indent="-368300" lvl="0" marL="457200" rtl="0" algn="l">
              <a:spcBef>
                <a:spcPts val="0"/>
              </a:spcBef>
              <a:spcAft>
                <a:spcPts val="0"/>
              </a:spcAft>
              <a:buSzPts val="2200"/>
              <a:buAutoNum type="arabicPeriod"/>
            </a:pPr>
            <a:r>
              <a:rPr b="0" lang="es" sz="2200"/>
              <a:t>Oportunidades para participar</a:t>
            </a:r>
            <a:endParaRPr b="0" sz="2200"/>
          </a:p>
          <a:p>
            <a:pPr indent="-368300" lvl="0" marL="457200" rtl="0" algn="l">
              <a:spcBef>
                <a:spcPts val="0"/>
              </a:spcBef>
              <a:spcAft>
                <a:spcPts val="0"/>
              </a:spcAft>
              <a:buSzPts val="2200"/>
              <a:buAutoNum type="arabicPeriod"/>
            </a:pPr>
            <a:r>
              <a:rPr b="0" lang="es" sz="2200"/>
              <a:t>Preguntas y comentarios</a:t>
            </a:r>
            <a:endParaRPr b="0"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200"/>
              <a:t>Definiciones Claves</a:t>
            </a:r>
            <a:endParaRPr sz="3200"/>
          </a:p>
        </p:txBody>
      </p:sp>
      <p:sp>
        <p:nvSpPr>
          <p:cNvPr id="310" name="Google Shape;310;p53"/>
          <p:cNvSpPr txBox="1"/>
          <p:nvPr>
            <p:ph idx="4294967295" type="body"/>
          </p:nvPr>
        </p:nvSpPr>
        <p:spPr>
          <a:xfrm>
            <a:off x="500950" y="2093975"/>
            <a:ext cx="3972300" cy="1847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018"/>
              <a:buNone/>
            </a:pPr>
            <a:r>
              <a:rPr lang="es" sz="1865">
                <a:solidFill>
                  <a:srgbClr val="414042"/>
                </a:solidFill>
              </a:rPr>
              <a:t>La condición en que todos los individuales y comunidades tienen la capacidad de información tecnológica necesaria para una participación completa en nuestra sociedad, democracia, y economía.</a:t>
            </a:r>
            <a:endParaRPr sz="1865">
              <a:solidFill>
                <a:srgbClr val="414042"/>
              </a:solidFill>
            </a:endParaRPr>
          </a:p>
        </p:txBody>
      </p:sp>
      <p:sp>
        <p:nvSpPr>
          <p:cNvPr id="311" name="Google Shape;311;p53"/>
          <p:cNvSpPr txBox="1"/>
          <p:nvPr/>
        </p:nvSpPr>
        <p:spPr>
          <a:xfrm>
            <a:off x="644648" y="1320300"/>
            <a:ext cx="3548100" cy="65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La Meta: </a:t>
            </a:r>
            <a:endParaRPr b="1" sz="2500">
              <a:solidFill>
                <a:srgbClr val="B81124"/>
              </a:solidFill>
              <a:latin typeface="Roboto"/>
              <a:ea typeface="Roboto"/>
              <a:cs typeface="Roboto"/>
              <a:sym typeface="Roboto"/>
            </a:endParaRPr>
          </a:p>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Equidad Digital</a:t>
            </a:r>
            <a:endParaRPr b="1" sz="1700">
              <a:solidFill>
                <a:srgbClr val="B81124"/>
              </a:solidFill>
              <a:latin typeface="Roboto"/>
              <a:ea typeface="Roboto"/>
              <a:cs typeface="Roboto"/>
              <a:sym typeface="Roboto"/>
            </a:endParaRPr>
          </a:p>
        </p:txBody>
      </p:sp>
      <p:sp>
        <p:nvSpPr>
          <p:cNvPr id="312" name="Google Shape;312;p53"/>
          <p:cNvSpPr txBox="1"/>
          <p:nvPr/>
        </p:nvSpPr>
        <p:spPr>
          <a:xfrm>
            <a:off x="5017225" y="1320300"/>
            <a:ext cx="3548100" cy="6771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B81124"/>
              </a:buClr>
              <a:buSzPts val="3600"/>
              <a:buFont typeface="Roboto"/>
              <a:buNone/>
            </a:pPr>
            <a:r>
              <a:rPr b="1" lang="es" sz="2500">
                <a:solidFill>
                  <a:srgbClr val="B81124"/>
                </a:solidFill>
                <a:latin typeface="Roboto"/>
                <a:ea typeface="Roboto"/>
                <a:cs typeface="Roboto"/>
                <a:sym typeface="Roboto"/>
              </a:rPr>
              <a:t>El Trabajo:</a:t>
            </a:r>
            <a:endParaRPr b="1" sz="2500">
              <a:solidFill>
                <a:srgbClr val="B81124"/>
              </a:solidFill>
              <a:latin typeface="Roboto"/>
              <a:ea typeface="Roboto"/>
              <a:cs typeface="Roboto"/>
              <a:sym typeface="Roboto"/>
            </a:endParaRPr>
          </a:p>
          <a:p>
            <a:pPr indent="0" lvl="0" marL="0" marR="0" rtl="0" algn="ctr">
              <a:lnSpc>
                <a:spcPct val="90000"/>
              </a:lnSpc>
              <a:spcBef>
                <a:spcPts val="0"/>
              </a:spcBef>
              <a:spcAft>
                <a:spcPts val="0"/>
              </a:spcAft>
              <a:buClr>
                <a:srgbClr val="B81124"/>
              </a:buClr>
              <a:buSzPts val="3600"/>
              <a:buFont typeface="Roboto"/>
              <a:buNone/>
            </a:pPr>
            <a:r>
              <a:rPr b="1" lang="es" sz="2500">
                <a:solidFill>
                  <a:srgbClr val="B81124"/>
                </a:solidFill>
                <a:latin typeface="Roboto"/>
                <a:ea typeface="Roboto"/>
                <a:cs typeface="Roboto"/>
                <a:sym typeface="Roboto"/>
              </a:rPr>
              <a:t>Inclusión Digital</a:t>
            </a:r>
            <a:endParaRPr b="1" sz="200">
              <a:solidFill>
                <a:srgbClr val="B81124"/>
              </a:solidFill>
              <a:latin typeface="Roboto"/>
              <a:ea typeface="Roboto"/>
              <a:cs typeface="Roboto"/>
              <a:sym typeface="Roboto"/>
            </a:endParaRPr>
          </a:p>
        </p:txBody>
      </p:sp>
      <p:sp>
        <p:nvSpPr>
          <p:cNvPr id="313" name="Google Shape;313;p53"/>
          <p:cNvSpPr txBox="1"/>
          <p:nvPr/>
        </p:nvSpPr>
        <p:spPr>
          <a:xfrm>
            <a:off x="4767750" y="2149475"/>
            <a:ext cx="4157100" cy="173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800">
                <a:solidFill>
                  <a:srgbClr val="414042"/>
                </a:solidFill>
                <a:latin typeface="Roboto"/>
                <a:ea typeface="Roboto"/>
                <a:cs typeface="Roboto"/>
                <a:sym typeface="Roboto"/>
              </a:rPr>
              <a:t>Las actividades necesarias que aseguran que todos los individuales y comunidades, incluyendo los más desventajados, tengan acceso y uso de información y comunicaciones tecnológicas.</a:t>
            </a:r>
            <a:endParaRPr>
              <a:solidFill>
                <a:srgbClr val="41404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200"/>
              <a:t>Elementos de Inclusión Digital</a:t>
            </a:r>
            <a:endParaRPr sz="3200"/>
          </a:p>
        </p:txBody>
      </p:sp>
      <p:pic>
        <p:nvPicPr>
          <p:cNvPr id="319" name="Google Shape;319;p54"/>
          <p:cNvPicPr preferRelativeResize="0"/>
          <p:nvPr/>
        </p:nvPicPr>
        <p:blipFill>
          <a:blip r:embed="rId3">
            <a:alphaModFix/>
          </a:blip>
          <a:stretch>
            <a:fillRect/>
          </a:stretch>
        </p:blipFill>
        <p:spPr>
          <a:xfrm>
            <a:off x="2689825" y="273425"/>
            <a:ext cx="3764350" cy="4870077"/>
          </a:xfrm>
          <a:prstGeom prst="rect">
            <a:avLst/>
          </a:prstGeom>
          <a:noFill/>
          <a:ln>
            <a:noFill/>
          </a:ln>
        </p:spPr>
      </p:pic>
      <p:sp>
        <p:nvSpPr>
          <p:cNvPr id="320" name="Google Shape;320;p54"/>
          <p:cNvSpPr txBox="1"/>
          <p:nvPr/>
        </p:nvSpPr>
        <p:spPr>
          <a:xfrm>
            <a:off x="1529725" y="1118650"/>
            <a:ext cx="2044800" cy="65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Dispositivos Asequibles y Apropiados</a:t>
            </a:r>
            <a:endParaRPr b="1" sz="1700">
              <a:solidFill>
                <a:srgbClr val="B81124"/>
              </a:solidFill>
              <a:latin typeface="Roboto"/>
              <a:ea typeface="Roboto"/>
              <a:cs typeface="Roboto"/>
              <a:sym typeface="Roboto"/>
            </a:endParaRPr>
          </a:p>
        </p:txBody>
      </p:sp>
      <p:sp>
        <p:nvSpPr>
          <p:cNvPr id="321" name="Google Shape;321;p54"/>
          <p:cNvSpPr txBox="1"/>
          <p:nvPr/>
        </p:nvSpPr>
        <p:spPr>
          <a:xfrm>
            <a:off x="510425" y="3203700"/>
            <a:ext cx="2701500" cy="65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Internet Asequible y </a:t>
            </a:r>
            <a:endParaRPr b="1" sz="2500">
              <a:solidFill>
                <a:srgbClr val="B81124"/>
              </a:solidFill>
              <a:latin typeface="Roboto"/>
              <a:ea typeface="Roboto"/>
              <a:cs typeface="Roboto"/>
              <a:sym typeface="Roboto"/>
            </a:endParaRPr>
          </a:p>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 de Alta Velocidad</a:t>
            </a:r>
            <a:endParaRPr b="1" sz="2500">
              <a:solidFill>
                <a:srgbClr val="B81124"/>
              </a:solidFill>
              <a:latin typeface="Roboto"/>
              <a:ea typeface="Roboto"/>
              <a:cs typeface="Roboto"/>
              <a:sym typeface="Roboto"/>
            </a:endParaRPr>
          </a:p>
        </p:txBody>
      </p:sp>
      <p:sp>
        <p:nvSpPr>
          <p:cNvPr id="322" name="Google Shape;322;p54"/>
          <p:cNvSpPr txBox="1"/>
          <p:nvPr/>
        </p:nvSpPr>
        <p:spPr>
          <a:xfrm>
            <a:off x="6454175" y="3578450"/>
            <a:ext cx="2044800" cy="65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Capacitación en Habilidades Digitales</a:t>
            </a:r>
            <a:endParaRPr b="1" sz="1700">
              <a:solidFill>
                <a:srgbClr val="B81124"/>
              </a:solidFill>
              <a:latin typeface="Roboto"/>
              <a:ea typeface="Roboto"/>
              <a:cs typeface="Roboto"/>
              <a:sym typeface="Roboto"/>
            </a:endParaRPr>
          </a:p>
        </p:txBody>
      </p:sp>
      <p:sp>
        <p:nvSpPr>
          <p:cNvPr id="323" name="Google Shape;323;p54"/>
          <p:cNvSpPr txBox="1"/>
          <p:nvPr/>
        </p:nvSpPr>
        <p:spPr>
          <a:xfrm>
            <a:off x="6290800" y="1772050"/>
            <a:ext cx="1709100" cy="65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s" sz="2500">
                <a:solidFill>
                  <a:srgbClr val="B81124"/>
                </a:solidFill>
                <a:latin typeface="Roboto"/>
                <a:ea typeface="Roboto"/>
                <a:cs typeface="Roboto"/>
                <a:sym typeface="Roboto"/>
              </a:rPr>
              <a:t>Soporte Técnico Continuo</a:t>
            </a:r>
            <a:endParaRPr b="1" sz="1700">
              <a:solidFill>
                <a:srgbClr val="B81124"/>
              </a:solidFill>
              <a:latin typeface="Roboto"/>
              <a:ea typeface="Roboto"/>
              <a:cs typeface="Roboto"/>
              <a:sym typeface="Roboto"/>
            </a:endParaRPr>
          </a:p>
        </p:txBody>
      </p:sp>
      <p:sp>
        <p:nvSpPr>
          <p:cNvPr id="324" name="Google Shape;324;p54"/>
          <p:cNvSpPr/>
          <p:nvPr/>
        </p:nvSpPr>
        <p:spPr>
          <a:xfrm>
            <a:off x="3905025" y="3757975"/>
            <a:ext cx="1311900" cy="1230600"/>
          </a:xfrm>
          <a:prstGeom prst="rect">
            <a:avLst/>
          </a:prstGeom>
          <a:solidFill>
            <a:srgbClr val="0B9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chemeClr val="lt1"/>
                </a:solidFill>
                <a:latin typeface="Roboto"/>
                <a:ea typeface="Roboto"/>
                <a:cs typeface="Roboto"/>
                <a:sym typeface="Roboto"/>
              </a:rPr>
              <a:t>El camino hacia la equidad digital</a:t>
            </a:r>
            <a:endParaRPr b="1" sz="18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5"/>
          <p:cNvSpPr txBox="1"/>
          <p:nvPr>
            <p:ph type="title"/>
          </p:nvPr>
        </p:nvSpPr>
        <p:spPr>
          <a:xfrm>
            <a:off x="1458450" y="526350"/>
            <a:ext cx="62271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5400"/>
              <a:t>¿Qué es una especialista en acceso tecnológico?</a:t>
            </a:r>
            <a:endParaRPr sz="5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6"/>
          <p:cNvSpPr txBox="1"/>
          <p:nvPr>
            <p:ph type="title"/>
          </p:nvPr>
        </p:nvSpPr>
        <p:spPr>
          <a:xfrm>
            <a:off x="471900" y="117900"/>
            <a:ext cx="8222100" cy="148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4000"/>
              <a:t>Definición clave</a:t>
            </a:r>
            <a:endParaRPr sz="4000"/>
          </a:p>
        </p:txBody>
      </p:sp>
      <p:sp>
        <p:nvSpPr>
          <p:cNvPr id="335" name="Google Shape;335;p56"/>
          <p:cNvSpPr txBox="1"/>
          <p:nvPr>
            <p:ph idx="1" type="body"/>
          </p:nvPr>
        </p:nvSpPr>
        <p:spPr>
          <a:xfrm>
            <a:off x="603425" y="2062613"/>
            <a:ext cx="4025400" cy="1909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b="1" lang="es" sz="1865">
                <a:solidFill>
                  <a:srgbClr val="414042"/>
                </a:solidFill>
              </a:rPr>
              <a:t>Los especialistas en acceso tecnológico </a:t>
            </a:r>
            <a:r>
              <a:rPr lang="es" sz="1865">
                <a:solidFill>
                  <a:srgbClr val="414042"/>
                </a:solidFill>
              </a:rPr>
              <a:t>son individuos que abordan todo el proceso de inclusión digital — conectividad a hogar, dispositivos y habilidades digitales — con los miembros de la comunidad a través de interacciones repetidas.</a:t>
            </a:r>
            <a:endParaRPr sz="1865">
              <a:solidFill>
                <a:srgbClr val="414042"/>
              </a:solidFill>
            </a:endParaRPr>
          </a:p>
        </p:txBody>
      </p:sp>
      <p:pic>
        <p:nvPicPr>
          <p:cNvPr id="336" name="Google Shape;336;p56"/>
          <p:cNvPicPr preferRelativeResize="0"/>
          <p:nvPr/>
        </p:nvPicPr>
        <p:blipFill>
          <a:blip r:embed="rId3">
            <a:alphaModFix/>
          </a:blip>
          <a:stretch>
            <a:fillRect/>
          </a:stretch>
        </p:blipFill>
        <p:spPr>
          <a:xfrm>
            <a:off x="4628825" y="1178950"/>
            <a:ext cx="3966848" cy="3966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7"/>
          <p:cNvPicPr preferRelativeResize="0"/>
          <p:nvPr/>
        </p:nvPicPr>
        <p:blipFill rotWithShape="1">
          <a:blip r:embed="rId4">
            <a:alphaModFix/>
          </a:blip>
          <a:srcRect b="0" l="5767" r="0" t="7552"/>
          <a:stretch/>
        </p:blipFill>
        <p:spPr>
          <a:xfrm>
            <a:off x="5345827" y="1190550"/>
            <a:ext cx="3912473" cy="3838575"/>
          </a:xfrm>
          <a:prstGeom prst="rect">
            <a:avLst/>
          </a:prstGeom>
          <a:noFill/>
          <a:ln>
            <a:noFill/>
          </a:ln>
        </p:spPr>
      </p:pic>
      <p:pic>
        <p:nvPicPr>
          <p:cNvPr id="342" name="Google Shape;342;p57"/>
          <p:cNvPicPr preferRelativeResize="0"/>
          <p:nvPr/>
        </p:nvPicPr>
        <p:blipFill>
          <a:blip r:embed="rId5">
            <a:alphaModFix/>
          </a:blip>
          <a:stretch>
            <a:fillRect/>
          </a:stretch>
        </p:blipFill>
        <p:spPr>
          <a:xfrm>
            <a:off x="9673600" y="-1251400"/>
            <a:ext cx="3709025" cy="3709025"/>
          </a:xfrm>
          <a:prstGeom prst="rect">
            <a:avLst/>
          </a:prstGeom>
          <a:noFill/>
          <a:ln>
            <a:noFill/>
          </a:ln>
        </p:spPr>
      </p:pic>
      <p:sp>
        <p:nvSpPr>
          <p:cNvPr id="343" name="Google Shape;343;p57"/>
          <p:cNvSpPr txBox="1"/>
          <p:nvPr>
            <p:ph type="title"/>
          </p:nvPr>
        </p:nvSpPr>
        <p:spPr>
          <a:xfrm>
            <a:off x="460950" y="171650"/>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300"/>
              <a:t>Crecimiento del Modelo de especialista en acceso tecnológico</a:t>
            </a:r>
            <a:endParaRPr sz="2300"/>
          </a:p>
        </p:txBody>
      </p:sp>
      <p:sp>
        <p:nvSpPr>
          <p:cNvPr id="344" name="Google Shape;344;p57"/>
          <p:cNvSpPr txBox="1"/>
          <p:nvPr/>
        </p:nvSpPr>
        <p:spPr>
          <a:xfrm>
            <a:off x="267325" y="1306925"/>
            <a:ext cx="5229300" cy="3116400"/>
          </a:xfrm>
          <a:prstGeom prst="rect">
            <a:avLst/>
          </a:prstGeom>
          <a:noFill/>
          <a:ln>
            <a:noFill/>
          </a:ln>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chemeClr val="dk2"/>
              </a:buClr>
              <a:buSzPts val="1600"/>
              <a:buFont typeface="Roboto"/>
              <a:buChar char="●"/>
            </a:pPr>
            <a:r>
              <a:rPr b="1" lang="es" sz="1600">
                <a:solidFill>
                  <a:schemeClr val="dk2"/>
                </a:solidFill>
                <a:latin typeface="Roboto"/>
                <a:ea typeface="Roboto"/>
                <a:cs typeface="Roboto"/>
                <a:sym typeface="Roboto"/>
              </a:rPr>
              <a:t>Enraizado en el trabajo existente de inclusión digital.</a:t>
            </a:r>
            <a:endParaRPr b="1" sz="1600">
              <a:solidFill>
                <a:schemeClr val="dk2"/>
              </a:solidFill>
              <a:latin typeface="Roboto"/>
              <a:ea typeface="Roboto"/>
              <a:cs typeface="Roboto"/>
              <a:sym typeface="Roboto"/>
            </a:endParaRPr>
          </a:p>
          <a:p>
            <a:pPr indent="-330200" lvl="0" marL="457200" rtl="0" algn="l">
              <a:lnSpc>
                <a:spcPct val="115000"/>
              </a:lnSpc>
              <a:spcBef>
                <a:spcPts val="500"/>
              </a:spcBef>
              <a:spcAft>
                <a:spcPts val="0"/>
              </a:spcAft>
              <a:buClr>
                <a:schemeClr val="dk2"/>
              </a:buClr>
              <a:buSzPts val="1600"/>
              <a:buFont typeface="Roboto"/>
              <a:buChar char="●"/>
            </a:pPr>
            <a:r>
              <a:rPr b="1" lang="es" sz="1600">
                <a:solidFill>
                  <a:schemeClr val="dk2"/>
                </a:solidFill>
                <a:latin typeface="Roboto"/>
                <a:ea typeface="Roboto"/>
                <a:cs typeface="Roboto"/>
                <a:sym typeface="Roboto"/>
              </a:rPr>
              <a:t>Surgió durante la pandemia de COVID-19.</a:t>
            </a:r>
            <a:endParaRPr b="1" sz="1600">
              <a:solidFill>
                <a:schemeClr val="dk2"/>
              </a:solidFill>
              <a:latin typeface="Roboto"/>
              <a:ea typeface="Roboto"/>
              <a:cs typeface="Roboto"/>
              <a:sym typeface="Roboto"/>
            </a:endParaRPr>
          </a:p>
          <a:p>
            <a:pPr indent="-330200" lvl="0" marL="457200" rtl="0" algn="l">
              <a:lnSpc>
                <a:spcPct val="115000"/>
              </a:lnSpc>
              <a:spcBef>
                <a:spcPts val="500"/>
              </a:spcBef>
              <a:spcAft>
                <a:spcPts val="0"/>
              </a:spcAft>
              <a:buClr>
                <a:schemeClr val="dk2"/>
              </a:buClr>
              <a:buSzPts val="1600"/>
              <a:buFont typeface="Roboto"/>
              <a:buChar char="●"/>
            </a:pPr>
            <a:r>
              <a:rPr b="1" lang="es" sz="1600">
                <a:solidFill>
                  <a:schemeClr val="dk2"/>
                </a:solidFill>
                <a:latin typeface="Roboto"/>
                <a:ea typeface="Roboto"/>
                <a:cs typeface="Roboto"/>
                <a:sym typeface="Roboto"/>
              </a:rPr>
              <a:t>Cultivado por NDIA y el </a:t>
            </a:r>
            <a:r>
              <a:rPr b="1" lang="es" sz="1600">
                <a:solidFill>
                  <a:schemeClr val="dk2"/>
                </a:solidFill>
                <a:latin typeface="Roboto"/>
                <a:ea typeface="Roboto"/>
                <a:cs typeface="Roboto"/>
                <a:sym typeface="Roboto"/>
              </a:rPr>
              <a:t>Grupo de </a:t>
            </a:r>
            <a:r>
              <a:rPr b="1" lang="es" sz="1600">
                <a:solidFill>
                  <a:schemeClr val="dk2"/>
                </a:solidFill>
                <a:latin typeface="Roboto"/>
                <a:ea typeface="Roboto"/>
                <a:cs typeface="Roboto"/>
                <a:sym typeface="Roboto"/>
              </a:rPr>
              <a:t>Trabajo </a:t>
            </a:r>
            <a:r>
              <a:rPr b="1" lang="es" sz="1600">
                <a:solidFill>
                  <a:schemeClr val="dk2"/>
                </a:solidFill>
                <a:latin typeface="Roboto"/>
                <a:ea typeface="Roboto"/>
                <a:cs typeface="Roboto"/>
                <a:sym typeface="Roboto"/>
              </a:rPr>
              <a:t>de </a:t>
            </a:r>
            <a:r>
              <a:rPr b="1" lang="es" sz="1600">
                <a:solidFill>
                  <a:schemeClr val="dk2"/>
                </a:solidFill>
                <a:latin typeface="Roboto"/>
                <a:ea typeface="Roboto"/>
                <a:cs typeface="Roboto"/>
                <a:sym typeface="Roboto"/>
              </a:rPr>
              <a:t>Especialistas en Acceso Tecnológico</a:t>
            </a:r>
            <a:r>
              <a:rPr b="1" lang="es" sz="1600">
                <a:solidFill>
                  <a:schemeClr val="dk2"/>
                </a:solidFill>
                <a:latin typeface="Roboto"/>
                <a:ea typeface="Roboto"/>
                <a:cs typeface="Roboto"/>
                <a:sym typeface="Roboto"/>
              </a:rPr>
              <a:t> que produjo:</a:t>
            </a:r>
            <a:endParaRPr b="1" sz="1600">
              <a:solidFill>
                <a:schemeClr val="dk2"/>
              </a:solidFill>
              <a:latin typeface="Roboto"/>
              <a:ea typeface="Roboto"/>
              <a:cs typeface="Roboto"/>
              <a:sym typeface="Roboto"/>
            </a:endParaRPr>
          </a:p>
          <a:p>
            <a:pPr indent="-330200" lvl="1" marL="914400" rtl="0" algn="l">
              <a:lnSpc>
                <a:spcPct val="115000"/>
              </a:lnSpc>
              <a:spcBef>
                <a:spcPts val="500"/>
              </a:spcBef>
              <a:spcAft>
                <a:spcPts val="0"/>
              </a:spcAft>
              <a:buClr>
                <a:schemeClr val="dk2"/>
              </a:buClr>
              <a:buSzPts val="1600"/>
              <a:buFont typeface="Roboto"/>
              <a:buChar char="○"/>
            </a:pPr>
            <a:r>
              <a:rPr lang="es" sz="1600">
                <a:solidFill>
                  <a:schemeClr val="dk2"/>
                </a:solidFill>
                <a:latin typeface="Roboto"/>
                <a:ea typeface="Roboto"/>
                <a:cs typeface="Roboto"/>
                <a:sym typeface="Roboto"/>
              </a:rPr>
              <a:t>definición</a:t>
            </a:r>
            <a:endParaRPr sz="1600">
              <a:solidFill>
                <a:schemeClr val="dk2"/>
              </a:solidFill>
              <a:latin typeface="Roboto"/>
              <a:ea typeface="Roboto"/>
              <a:cs typeface="Roboto"/>
              <a:sym typeface="Roboto"/>
            </a:endParaRPr>
          </a:p>
          <a:p>
            <a:pPr indent="-330200" lvl="1" marL="914400" rtl="0" algn="l">
              <a:lnSpc>
                <a:spcPct val="115000"/>
              </a:lnSpc>
              <a:spcBef>
                <a:spcPts val="500"/>
              </a:spcBef>
              <a:spcAft>
                <a:spcPts val="0"/>
              </a:spcAft>
              <a:buClr>
                <a:schemeClr val="dk2"/>
              </a:buClr>
              <a:buSzPts val="1600"/>
              <a:buFont typeface="Roboto"/>
              <a:buChar char="○"/>
            </a:pPr>
            <a:r>
              <a:rPr lang="es" sz="1600">
                <a:solidFill>
                  <a:schemeClr val="dk2"/>
                </a:solidFill>
                <a:latin typeface="Roboto"/>
                <a:ea typeface="Roboto"/>
                <a:cs typeface="Roboto"/>
                <a:sym typeface="Roboto"/>
              </a:rPr>
              <a:t>materiales de plantilla </a:t>
            </a:r>
            <a:endParaRPr sz="1600">
              <a:solidFill>
                <a:schemeClr val="dk2"/>
              </a:solidFill>
              <a:latin typeface="Roboto"/>
              <a:ea typeface="Roboto"/>
              <a:cs typeface="Roboto"/>
              <a:sym typeface="Roboto"/>
            </a:endParaRPr>
          </a:p>
          <a:p>
            <a:pPr indent="-330200" lvl="1" marL="914400" rtl="0" algn="l">
              <a:lnSpc>
                <a:spcPct val="115000"/>
              </a:lnSpc>
              <a:spcBef>
                <a:spcPts val="500"/>
              </a:spcBef>
              <a:spcAft>
                <a:spcPts val="0"/>
              </a:spcAft>
              <a:buClr>
                <a:schemeClr val="dk2"/>
              </a:buClr>
              <a:buSzPts val="1600"/>
              <a:buFont typeface="Roboto"/>
              <a:buChar char="○"/>
            </a:pPr>
            <a:r>
              <a:rPr lang="es" sz="1600">
                <a:solidFill>
                  <a:schemeClr val="dk2"/>
                </a:solidFill>
                <a:latin typeface="Roboto"/>
                <a:ea typeface="Roboto"/>
                <a:cs typeface="Roboto"/>
                <a:sym typeface="Roboto"/>
              </a:rPr>
              <a:t>programas piloto</a:t>
            </a:r>
            <a:endParaRPr sz="1600">
              <a:solidFill>
                <a:schemeClr val="dk2"/>
              </a:solidFill>
              <a:latin typeface="Roboto"/>
              <a:ea typeface="Roboto"/>
              <a:cs typeface="Roboto"/>
              <a:sym typeface="Roboto"/>
            </a:endParaRPr>
          </a:p>
          <a:p>
            <a:pPr indent="-330200" lvl="0" marL="457200" rtl="0" algn="l">
              <a:lnSpc>
                <a:spcPct val="115000"/>
              </a:lnSpc>
              <a:spcBef>
                <a:spcPts val="500"/>
              </a:spcBef>
              <a:spcAft>
                <a:spcPts val="500"/>
              </a:spcAft>
              <a:buClr>
                <a:schemeClr val="dk2"/>
              </a:buClr>
              <a:buSzPts val="1600"/>
              <a:buFont typeface="Roboto"/>
              <a:buChar char="●"/>
            </a:pPr>
            <a:r>
              <a:rPr b="1" lang="es" sz="1600">
                <a:solidFill>
                  <a:schemeClr val="dk2"/>
                </a:solidFill>
                <a:latin typeface="Roboto"/>
                <a:ea typeface="Roboto"/>
                <a:cs typeface="Roboto"/>
                <a:sym typeface="Roboto"/>
              </a:rPr>
              <a:t>Floreció en un modelo flexible y adaptable. </a:t>
            </a:r>
            <a:endParaRPr b="1" sz="1600">
              <a:solidFill>
                <a:schemeClr val="dk2"/>
              </a:solidFill>
              <a:latin typeface="Roboto"/>
              <a:ea typeface="Roboto"/>
              <a:cs typeface="Roboto"/>
              <a:sym typeface="Roboto"/>
            </a:endParaRPr>
          </a:p>
        </p:txBody>
      </p:sp>
      <p:pic>
        <p:nvPicPr>
          <p:cNvPr id="345" name="Google Shape;345;p57"/>
          <p:cNvPicPr preferRelativeResize="0"/>
          <p:nvPr/>
        </p:nvPicPr>
        <p:blipFill rotWithShape="1">
          <a:blip r:embed="rId6">
            <a:alphaModFix/>
          </a:blip>
          <a:srcRect b="9397" l="14398" r="14604" t="10002"/>
          <a:stretch/>
        </p:blipFill>
        <p:spPr>
          <a:xfrm>
            <a:off x="10668000" y="1552575"/>
            <a:ext cx="3381375" cy="3838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